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19A8-09F2-4923-AE05-68247E30115A}" type="datetimeFigureOut">
              <a:rPr lang="en-GB" smtClean="0"/>
              <a:t>19/04/2012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2CDF3-8EC8-4BEA-BC91-F195B6BB8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1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0104-D184-46B6-9DD3-F622DA8196AF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113B-9D0A-4EFA-A977-51554CA431BB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9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589-5E9E-4955-B2B0-C61C7057FD68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36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DAF7-5D5F-4FDD-AFAC-0F9D459F5ADC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06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3F49-7892-4D7E-976D-B2CA565620B7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3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9351-5CCB-4B1C-BABC-5A0EB5CE204E}" type="datetime1">
              <a:rPr lang="en-GB" smtClean="0"/>
              <a:t>19/04/2012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7C50-AD13-4493-B5D7-CD2322288AC8}" type="datetime1">
              <a:rPr lang="en-GB" smtClean="0"/>
              <a:t>19/04/2012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C072-EE56-4E4A-81B4-C2081FC7EA93}" type="datetime1">
              <a:rPr lang="en-GB" smtClean="0"/>
              <a:t>19/04/2012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4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7D29-28E7-4DAA-92FA-A3BE761FD230}" type="datetime1">
              <a:rPr lang="en-GB" smtClean="0"/>
              <a:t>19/04/2012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EA2E-397F-46C7-9D16-D4F63C342547}" type="datetime1">
              <a:rPr lang="en-GB" smtClean="0"/>
              <a:t>19/04/2012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7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7D6F-AC30-45BA-B8EF-C8D92DC38629}" type="datetime1">
              <a:rPr lang="en-GB" smtClean="0"/>
              <a:t>19/04/2012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4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2B8A-F90B-4E6E-BF23-E0098CB46F58}" type="datetime1">
              <a:rPr lang="en-GB" smtClean="0"/>
              <a:t>19/04/2012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Anne-Sophie McNeish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B85D-8D95-4C70-9907-2B4122AE18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1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</a:rPr>
              <a:t>Réponds</a:t>
            </a:r>
            <a:r>
              <a:rPr lang="en-GB" b="1" dirty="0" smtClean="0">
                <a:solidFill>
                  <a:schemeClr val="tx1"/>
                </a:solidFill>
              </a:rPr>
              <a:t> aux questions </a:t>
            </a:r>
            <a:r>
              <a:rPr lang="en-GB" b="1" dirty="0" err="1" smtClean="0">
                <a:solidFill>
                  <a:schemeClr val="tx1"/>
                </a:solidFill>
              </a:rPr>
              <a:t>suivantes</a:t>
            </a:r>
            <a:r>
              <a:rPr lang="en-GB" b="1" dirty="0" smtClean="0">
                <a:solidFill>
                  <a:schemeClr val="tx1"/>
                </a:solidFill>
              </a:rPr>
              <a:t> pour en </a:t>
            </a:r>
            <a:r>
              <a:rPr lang="en-GB" b="1" dirty="0" err="1" smtClean="0">
                <a:solidFill>
                  <a:schemeClr val="tx1"/>
                </a:solidFill>
              </a:rPr>
              <a:t>être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sûr</a:t>
            </a:r>
            <a:r>
              <a:rPr lang="en-GB" b="1" dirty="0" smtClean="0">
                <a:solidFill>
                  <a:schemeClr val="tx1"/>
                </a:solidFill>
              </a:rPr>
              <a:t>!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b="1" dirty="0" err="1">
                <a:solidFill>
                  <a:schemeClr val="tx1"/>
                </a:solidFill>
              </a:rPr>
              <a:t>CfE</a:t>
            </a:r>
            <a:r>
              <a:rPr lang="en-GB" b="1" dirty="0">
                <a:solidFill>
                  <a:schemeClr val="tx1"/>
                </a:solidFill>
              </a:rPr>
              <a:t> Experiences and Outcomes</a:t>
            </a:r>
          </a:p>
          <a:p>
            <a:pPr>
              <a:defRPr/>
            </a:pPr>
            <a:r>
              <a:rPr lang="en-GB" b="1" dirty="0">
                <a:solidFill>
                  <a:schemeClr val="tx1"/>
                </a:solidFill>
              </a:rPr>
              <a:t>MLAN 3-01a</a:t>
            </a:r>
          </a:p>
          <a:p>
            <a:pPr>
              <a:defRPr/>
            </a:pPr>
            <a:r>
              <a:rPr lang="en-GB" b="1" dirty="0">
                <a:solidFill>
                  <a:schemeClr val="tx1"/>
                </a:solidFill>
              </a:rPr>
              <a:t>MLAN 4-01a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2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9</a:t>
            </a:r>
            <a:r>
              <a:rPr lang="en-GB" dirty="0" smtClean="0"/>
              <a:t>. </a:t>
            </a:r>
            <a:r>
              <a:rPr lang="en-GB" dirty="0" err="1" smtClean="0"/>
              <a:t>Grignotes-tu</a:t>
            </a:r>
            <a:r>
              <a:rPr lang="en-GB" dirty="0" smtClean="0"/>
              <a:t> entre les </a:t>
            </a:r>
            <a:r>
              <a:rPr lang="en-GB" dirty="0" err="1" smtClean="0"/>
              <a:t>repas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err="1"/>
              <a:t>J</a:t>
            </a:r>
            <a:r>
              <a:rPr lang="en-GB" dirty="0" err="1" smtClean="0"/>
              <a:t>amais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Rarement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petit </a:t>
            </a:r>
            <a:r>
              <a:rPr lang="en-GB" dirty="0" err="1" smtClean="0"/>
              <a:t>peu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B</a:t>
            </a:r>
            <a:r>
              <a:rPr lang="en-GB" dirty="0" smtClean="0"/>
              <a:t>eaucoup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3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10. Bois-</a:t>
            </a:r>
            <a:r>
              <a:rPr lang="en-GB" dirty="0" err="1" smtClean="0"/>
              <a:t>tu</a:t>
            </a:r>
            <a:r>
              <a:rPr lang="en-GB" dirty="0" smtClean="0"/>
              <a:t> de </a:t>
            </a:r>
            <a:r>
              <a:rPr lang="en-GB" dirty="0" err="1" smtClean="0"/>
              <a:t>l’eau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err="1"/>
              <a:t>J</a:t>
            </a:r>
            <a:r>
              <a:rPr lang="en-GB" dirty="0" err="1" smtClean="0"/>
              <a:t>amais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Rarement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petit </a:t>
            </a:r>
            <a:r>
              <a:rPr lang="en-GB" dirty="0" err="1" smtClean="0"/>
              <a:t>peu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B</a:t>
            </a:r>
            <a:r>
              <a:rPr lang="en-GB" dirty="0" smtClean="0"/>
              <a:t>eaucoup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5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136904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11.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manges-tu</a:t>
            </a:r>
            <a:r>
              <a:rPr lang="en-GB" dirty="0" smtClean="0"/>
              <a:t> en </a:t>
            </a:r>
            <a:r>
              <a:rPr lang="en-GB" dirty="0" err="1" smtClean="0"/>
              <a:t>général</a:t>
            </a:r>
            <a:r>
              <a:rPr lang="en-GB" dirty="0" smtClean="0"/>
              <a:t> le </a:t>
            </a:r>
            <a:r>
              <a:rPr lang="en-GB" dirty="0" err="1" smtClean="0"/>
              <a:t>soir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 la </a:t>
            </a:r>
            <a:r>
              <a:rPr lang="en-GB" dirty="0" err="1" smtClean="0"/>
              <a:t>viande</a:t>
            </a:r>
            <a:r>
              <a:rPr lang="en-GB" dirty="0" smtClean="0"/>
              <a:t> et des </a:t>
            </a:r>
            <a:r>
              <a:rPr lang="en-GB" dirty="0" err="1" smtClean="0"/>
              <a:t>légumes</a:t>
            </a:r>
            <a:r>
              <a:rPr lang="en-GB" dirty="0" smtClean="0"/>
              <a:t>, un fruit </a:t>
            </a:r>
            <a:r>
              <a:rPr lang="en-GB" dirty="0" err="1" smtClean="0"/>
              <a:t>ou</a:t>
            </a:r>
            <a:r>
              <a:rPr lang="en-GB" dirty="0" smtClean="0"/>
              <a:t> un </a:t>
            </a:r>
            <a:r>
              <a:rPr lang="en-GB" dirty="0" err="1" smtClean="0"/>
              <a:t>yaourt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 la </a:t>
            </a:r>
            <a:r>
              <a:rPr lang="en-GB" dirty="0" err="1" smtClean="0"/>
              <a:t>viande</a:t>
            </a:r>
            <a:r>
              <a:rPr lang="en-GB" dirty="0" smtClean="0"/>
              <a:t> et des </a:t>
            </a:r>
            <a:r>
              <a:rPr lang="en-GB" dirty="0" err="1" smtClean="0"/>
              <a:t>féculents</a:t>
            </a:r>
            <a:r>
              <a:rPr lang="en-GB" dirty="0" smtClean="0"/>
              <a:t>, un fruit </a:t>
            </a:r>
            <a:r>
              <a:rPr lang="en-GB" dirty="0" err="1" smtClean="0"/>
              <a:t>ou</a:t>
            </a:r>
            <a:r>
              <a:rPr lang="en-GB" dirty="0" smtClean="0"/>
              <a:t> un </a:t>
            </a:r>
            <a:r>
              <a:rPr lang="en-GB" dirty="0" err="1" smtClean="0"/>
              <a:t>yaourt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Des </a:t>
            </a:r>
            <a:r>
              <a:rPr lang="en-GB" dirty="0" err="1" smtClean="0"/>
              <a:t>féculents</a:t>
            </a:r>
            <a:r>
              <a:rPr lang="en-GB" dirty="0" smtClean="0"/>
              <a:t>, un fruit </a:t>
            </a:r>
            <a:r>
              <a:rPr lang="en-GB" dirty="0" err="1" smtClean="0"/>
              <a:t>ou</a:t>
            </a:r>
            <a:r>
              <a:rPr lang="en-GB" dirty="0" smtClean="0"/>
              <a:t> un </a:t>
            </a:r>
            <a:r>
              <a:rPr lang="en-GB" dirty="0" err="1" smtClean="0"/>
              <a:t>yaourt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plat à </a:t>
            </a:r>
            <a:r>
              <a:rPr lang="en-GB" dirty="0" err="1" smtClean="0"/>
              <a:t>emporter</a:t>
            </a:r>
            <a:r>
              <a:rPr lang="en-GB" dirty="0" smtClean="0"/>
              <a:t> et un dessert </a:t>
            </a:r>
            <a:r>
              <a:rPr lang="en-GB" dirty="0" err="1" smtClean="0"/>
              <a:t>sucrés</a:t>
            </a:r>
            <a:r>
              <a:rPr lang="en-GB" dirty="0" smtClean="0"/>
              <a:t> (glace)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7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12. </a:t>
            </a:r>
            <a:r>
              <a:rPr lang="en-GB" dirty="0" err="1" smtClean="0"/>
              <a:t>Combien</a:t>
            </a:r>
            <a:r>
              <a:rPr lang="en-GB" dirty="0" smtClean="0"/>
              <a:t> </a:t>
            </a:r>
            <a:r>
              <a:rPr lang="en-GB" dirty="0" err="1" smtClean="0"/>
              <a:t>d’heures</a:t>
            </a:r>
            <a:r>
              <a:rPr lang="en-GB" dirty="0" smtClean="0"/>
              <a:t> par </a:t>
            </a:r>
            <a:r>
              <a:rPr lang="en-GB" dirty="0" err="1" smtClean="0"/>
              <a:t>nuit</a:t>
            </a:r>
            <a:r>
              <a:rPr lang="en-GB" dirty="0" smtClean="0"/>
              <a:t> </a:t>
            </a:r>
            <a:r>
              <a:rPr lang="en-GB" dirty="0" err="1" smtClean="0"/>
              <a:t>dors-tu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8 </a:t>
            </a:r>
            <a:r>
              <a:rPr lang="en-GB" dirty="0" err="1" smtClean="0"/>
              <a:t>heures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6 </a:t>
            </a:r>
            <a:r>
              <a:rPr lang="en-GB" dirty="0" err="1" smtClean="0"/>
              <a:t>ou</a:t>
            </a:r>
            <a:r>
              <a:rPr lang="en-GB" dirty="0" smtClean="0"/>
              <a:t> 7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5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Moins</a:t>
            </a:r>
            <a:r>
              <a:rPr lang="en-GB" dirty="0" smtClean="0"/>
              <a:t> de 5 </a:t>
            </a:r>
            <a:r>
              <a:rPr lang="en-GB" dirty="0" err="1" smtClean="0"/>
              <a:t>heures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13. </a:t>
            </a:r>
            <a:r>
              <a:rPr lang="en-GB" dirty="0" err="1" smtClean="0"/>
              <a:t>Combien</a:t>
            </a:r>
            <a:r>
              <a:rPr lang="en-GB" dirty="0" smtClean="0"/>
              <a:t> </a:t>
            </a:r>
            <a:r>
              <a:rPr lang="en-GB" dirty="0" err="1" smtClean="0"/>
              <a:t>d’heures</a:t>
            </a:r>
            <a:r>
              <a:rPr lang="en-GB" dirty="0" smtClean="0"/>
              <a:t> par </a:t>
            </a:r>
            <a:r>
              <a:rPr lang="en-GB" dirty="0" err="1" smtClean="0"/>
              <a:t>semaine</a:t>
            </a:r>
            <a:r>
              <a:rPr lang="en-GB" dirty="0" smtClean="0"/>
              <a:t> </a:t>
            </a:r>
            <a:r>
              <a:rPr lang="en-GB" dirty="0" err="1" smtClean="0"/>
              <a:t>fais-tu</a:t>
            </a:r>
            <a:r>
              <a:rPr lang="en-GB" dirty="0" smtClean="0"/>
              <a:t> de </a:t>
            </a:r>
            <a:r>
              <a:rPr lang="en-GB" dirty="0" err="1" smtClean="0"/>
              <a:t>l’exercice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7 </a:t>
            </a:r>
            <a:r>
              <a:rPr lang="en-GB" dirty="0" err="1" smtClean="0"/>
              <a:t>heures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4 à 6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2 à 3 </a:t>
            </a:r>
            <a:r>
              <a:rPr lang="en-GB" dirty="0" err="1" smtClean="0"/>
              <a:t>heures</a:t>
            </a:r>
            <a:r>
              <a:rPr lang="en-GB" dirty="0" smtClean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Moins</a:t>
            </a:r>
            <a:r>
              <a:rPr lang="en-GB" dirty="0" smtClean="0"/>
              <a:t> de 2 </a:t>
            </a:r>
            <a:r>
              <a:rPr lang="en-GB" dirty="0" err="1" smtClean="0"/>
              <a:t>heures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387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14. </a:t>
            </a:r>
            <a:r>
              <a:rPr lang="en-GB" dirty="0" err="1" smtClean="0"/>
              <a:t>Combien</a:t>
            </a:r>
            <a:r>
              <a:rPr lang="en-GB" dirty="0" smtClean="0"/>
              <a:t> de plats à </a:t>
            </a:r>
            <a:r>
              <a:rPr lang="en-GB" dirty="0" err="1" smtClean="0"/>
              <a:t>emporter</a:t>
            </a:r>
            <a:r>
              <a:rPr lang="en-GB" dirty="0" smtClean="0"/>
              <a:t> </a:t>
            </a:r>
            <a:r>
              <a:rPr lang="en-GB" dirty="0" err="1" smtClean="0"/>
              <a:t>manges-tu</a:t>
            </a:r>
            <a:r>
              <a:rPr lang="en-GB" dirty="0" smtClean="0"/>
              <a:t> par </a:t>
            </a:r>
            <a:r>
              <a:rPr lang="en-GB" dirty="0" err="1" smtClean="0"/>
              <a:t>semaine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5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3 </a:t>
            </a:r>
            <a:r>
              <a:rPr lang="en-GB" dirty="0" err="1" smtClean="0"/>
              <a:t>ou</a:t>
            </a:r>
            <a:r>
              <a:rPr lang="en-GB" dirty="0" smtClean="0"/>
              <a:t> 4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1 </a:t>
            </a:r>
            <a:r>
              <a:rPr lang="en-GB" dirty="0" err="1" smtClean="0"/>
              <a:t>ou</a:t>
            </a:r>
            <a:r>
              <a:rPr lang="en-GB" dirty="0" smtClean="0"/>
              <a:t> 2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8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15. </a:t>
            </a:r>
            <a:r>
              <a:rPr lang="en-GB" dirty="0" err="1" smtClean="0"/>
              <a:t>Combien</a:t>
            </a:r>
            <a:r>
              <a:rPr lang="en-GB" dirty="0" smtClean="0"/>
              <a:t> de temps par </a:t>
            </a:r>
            <a:r>
              <a:rPr lang="en-GB" dirty="0" err="1" smtClean="0"/>
              <a:t>semaine</a:t>
            </a:r>
            <a:r>
              <a:rPr lang="en-GB" dirty="0" smtClean="0"/>
              <a:t> passes-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devant</a:t>
            </a:r>
            <a:r>
              <a:rPr lang="en-GB" dirty="0" smtClean="0"/>
              <a:t> ton </a:t>
            </a:r>
            <a:r>
              <a:rPr lang="en-GB" dirty="0" err="1" smtClean="0"/>
              <a:t>ordinateur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ta </a:t>
            </a:r>
            <a:r>
              <a:rPr lang="en-GB" dirty="0" err="1" smtClean="0"/>
              <a:t>télé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Moins</a:t>
            </a:r>
            <a:r>
              <a:rPr lang="en-GB" dirty="0" smtClean="0"/>
              <a:t> de 5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6 à 9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10 à 12 </a:t>
            </a:r>
            <a:r>
              <a:rPr lang="en-GB" dirty="0" err="1" smtClean="0"/>
              <a:t>heures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Plus de 12 </a:t>
            </a:r>
            <a:r>
              <a:rPr lang="en-GB" dirty="0" err="1" smtClean="0"/>
              <a:t>heures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6632"/>
            <a:ext cx="7772400" cy="1470025"/>
          </a:xfrm>
        </p:spPr>
        <p:txBody>
          <a:bodyPr/>
          <a:lstStyle/>
          <a:p>
            <a:r>
              <a:rPr lang="fr-FR" dirty="0" smtClean="0"/>
              <a:t>Il est temps de calculer ton score…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en-GB" b="1" i="1" dirty="0" smtClean="0">
                <a:solidFill>
                  <a:schemeClr val="tx1"/>
                </a:solidFill>
              </a:rPr>
              <a:t>A- 4 points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B- 3 points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C- 2 points</a:t>
            </a:r>
          </a:p>
          <a:p>
            <a:r>
              <a:rPr lang="en-GB" b="1" i="1" dirty="0" smtClean="0">
                <a:solidFill>
                  <a:schemeClr val="tx1"/>
                </a:solidFill>
              </a:rPr>
              <a:t>D- 1 point</a:t>
            </a:r>
            <a:endParaRPr lang="en-GB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80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lnSpcReduction="10000"/>
          </a:bodyPr>
          <a:lstStyle/>
          <a:p>
            <a:r>
              <a:rPr lang="en-GB" sz="2800" b="1" u="sng" dirty="0" smtClean="0"/>
              <a:t>Si </a:t>
            </a:r>
            <a:r>
              <a:rPr lang="en-GB" sz="2800" b="1" u="sng" dirty="0" err="1" smtClean="0"/>
              <a:t>tu</a:t>
            </a:r>
            <a:r>
              <a:rPr lang="en-GB" sz="2800" b="1" u="sng" dirty="0" smtClean="0"/>
              <a:t> as entre 50 et 60 points</a:t>
            </a:r>
            <a:r>
              <a:rPr lang="en-GB" dirty="0" smtClean="0"/>
              <a:t>: </a:t>
            </a:r>
            <a:r>
              <a:rPr lang="en-GB" sz="2800" dirty="0" err="1" smtClean="0"/>
              <a:t>Tu</a:t>
            </a:r>
            <a:r>
              <a:rPr lang="en-GB" sz="2800" dirty="0" smtClean="0"/>
              <a:t> as tout </a:t>
            </a:r>
            <a:r>
              <a:rPr lang="en-GB" sz="2800" dirty="0" err="1" smtClean="0"/>
              <a:t>compris</a:t>
            </a:r>
            <a:r>
              <a:rPr lang="en-GB" sz="2800" dirty="0" smtClean="0"/>
              <a:t>! Ton </a:t>
            </a:r>
            <a:r>
              <a:rPr lang="en-GB" sz="2800" dirty="0" err="1" smtClean="0"/>
              <a:t>régime</a:t>
            </a:r>
            <a:r>
              <a:rPr lang="en-GB" sz="2800" dirty="0" smtClean="0"/>
              <a:t> </a:t>
            </a:r>
            <a:r>
              <a:rPr lang="en-GB" sz="2800" dirty="0" err="1" smtClean="0"/>
              <a:t>alimentaire</a:t>
            </a:r>
            <a:r>
              <a:rPr lang="en-GB" sz="2800" dirty="0" smtClean="0"/>
              <a:t> </a:t>
            </a:r>
            <a:r>
              <a:rPr lang="en-GB" sz="2800" dirty="0" err="1" smtClean="0"/>
              <a:t>est</a:t>
            </a:r>
            <a:r>
              <a:rPr lang="en-GB" sz="2800" dirty="0" smtClean="0"/>
              <a:t> parfait. Continue </a:t>
            </a:r>
            <a:r>
              <a:rPr lang="en-GB" sz="2800" dirty="0" err="1" smtClean="0"/>
              <a:t>comme</a:t>
            </a:r>
            <a:r>
              <a:rPr lang="en-GB" sz="2800" dirty="0" smtClean="0"/>
              <a:t> </a:t>
            </a:r>
            <a:r>
              <a:rPr lang="en-GB" sz="2800" dirty="0" err="1" smtClean="0"/>
              <a:t>cela</a:t>
            </a:r>
            <a:r>
              <a:rPr lang="en-GB" sz="2800" dirty="0" smtClean="0"/>
              <a:t> et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seras</a:t>
            </a:r>
            <a:r>
              <a:rPr lang="en-GB" sz="2800" dirty="0" smtClean="0"/>
              <a:t> </a:t>
            </a:r>
            <a:r>
              <a:rPr lang="en-GB" sz="2800" dirty="0" err="1" smtClean="0"/>
              <a:t>toujours</a:t>
            </a:r>
            <a:r>
              <a:rPr lang="en-GB" sz="2800" dirty="0" smtClean="0"/>
              <a:t> en bonne santé!</a:t>
            </a:r>
          </a:p>
          <a:p>
            <a:r>
              <a:rPr lang="en-GB" sz="2800" b="1" u="sng" dirty="0" smtClean="0"/>
              <a:t>Si </a:t>
            </a:r>
            <a:r>
              <a:rPr lang="en-GB" sz="2800" b="1" u="sng" dirty="0" err="1" smtClean="0"/>
              <a:t>tu</a:t>
            </a:r>
            <a:r>
              <a:rPr lang="en-GB" sz="2800" b="1" u="sng" dirty="0" smtClean="0"/>
              <a:t> as entre 35 et 49 points</a:t>
            </a:r>
            <a:r>
              <a:rPr lang="en-GB" sz="2800" dirty="0" smtClean="0"/>
              <a:t>: </a:t>
            </a:r>
            <a:r>
              <a:rPr lang="en-GB" sz="2800" dirty="0" err="1" smtClean="0"/>
              <a:t>Tu</a:t>
            </a:r>
            <a:r>
              <a:rPr lang="en-GB" sz="2800" dirty="0" smtClean="0"/>
              <a:t> ne </a:t>
            </a:r>
            <a:r>
              <a:rPr lang="en-GB" sz="2800" dirty="0" err="1" smtClean="0"/>
              <a:t>t’en</a:t>
            </a:r>
            <a:r>
              <a:rPr lang="en-GB" sz="2800" dirty="0" smtClean="0"/>
              <a:t> </a:t>
            </a:r>
            <a:r>
              <a:rPr lang="en-GB" sz="2800" dirty="0" err="1" smtClean="0"/>
              <a:t>sors</a:t>
            </a:r>
            <a:r>
              <a:rPr lang="en-GB" sz="2800" dirty="0" smtClean="0"/>
              <a:t> pas trop mal. Ton </a:t>
            </a:r>
            <a:r>
              <a:rPr lang="en-GB" sz="2800" dirty="0" err="1" smtClean="0"/>
              <a:t>régime</a:t>
            </a:r>
            <a:r>
              <a:rPr lang="en-GB" sz="2800" dirty="0" smtClean="0"/>
              <a:t> </a:t>
            </a:r>
            <a:r>
              <a:rPr lang="en-GB" sz="2800" dirty="0" err="1" smtClean="0"/>
              <a:t>alimentaire</a:t>
            </a:r>
            <a:r>
              <a:rPr lang="en-GB" sz="2800" dirty="0" smtClean="0"/>
              <a:t> </a:t>
            </a:r>
            <a:r>
              <a:rPr lang="en-GB" sz="2800" dirty="0" err="1" smtClean="0"/>
              <a:t>pourrait</a:t>
            </a:r>
            <a:r>
              <a:rPr lang="en-GB" sz="2800" dirty="0" smtClean="0"/>
              <a:t> </a:t>
            </a:r>
            <a:r>
              <a:rPr lang="en-GB" sz="2800" dirty="0" err="1" smtClean="0"/>
              <a:t>etre</a:t>
            </a:r>
            <a:r>
              <a:rPr lang="en-GB" sz="2800" dirty="0" smtClean="0"/>
              <a:t> </a:t>
            </a:r>
            <a:r>
              <a:rPr lang="en-GB" sz="2800" dirty="0" err="1" smtClean="0"/>
              <a:t>mieux</a:t>
            </a:r>
            <a:r>
              <a:rPr lang="en-GB" sz="2800" dirty="0" smtClean="0"/>
              <a:t> </a:t>
            </a:r>
            <a:r>
              <a:rPr lang="en-GB" sz="2800" dirty="0" err="1" smtClean="0"/>
              <a:t>mais</a:t>
            </a:r>
            <a:r>
              <a:rPr lang="en-GB" sz="2800" dirty="0" smtClean="0"/>
              <a:t> </a:t>
            </a:r>
            <a:r>
              <a:rPr lang="en-GB" sz="2800" dirty="0" err="1" smtClean="0"/>
              <a:t>ce</a:t>
            </a:r>
            <a:r>
              <a:rPr lang="en-GB" sz="2800" dirty="0" smtClean="0"/>
              <a:t> </a:t>
            </a:r>
            <a:r>
              <a:rPr lang="en-GB" sz="2800" dirty="0" err="1" smtClean="0"/>
              <a:t>n’est</a:t>
            </a:r>
            <a:r>
              <a:rPr lang="en-GB" sz="2800" dirty="0" smtClean="0"/>
              <a:t> pas la catastrophe. </a:t>
            </a:r>
            <a:r>
              <a:rPr lang="en-GB" sz="2800" dirty="0" err="1" smtClean="0"/>
              <a:t>Essaie</a:t>
            </a:r>
            <a:r>
              <a:rPr lang="en-GB" sz="2800" dirty="0" smtClean="0"/>
              <a:t> de </a:t>
            </a:r>
            <a:r>
              <a:rPr lang="en-GB" sz="2800" dirty="0" err="1" smtClean="0"/>
              <a:t>suivre</a:t>
            </a:r>
            <a:r>
              <a:rPr lang="en-GB" sz="2800" dirty="0" smtClean="0"/>
              <a:t> les </a:t>
            </a:r>
            <a:r>
              <a:rPr lang="en-GB" sz="2800" dirty="0" err="1" smtClean="0"/>
              <a:t>conseils</a:t>
            </a:r>
            <a:r>
              <a:rPr lang="en-GB" sz="2800" dirty="0" smtClean="0"/>
              <a:t> des </a:t>
            </a:r>
            <a:r>
              <a:rPr lang="en-GB" sz="2800" dirty="0" err="1" smtClean="0"/>
              <a:t>adultes</a:t>
            </a:r>
            <a:r>
              <a:rPr lang="en-GB" sz="2800" dirty="0" smtClean="0"/>
              <a:t>!</a:t>
            </a:r>
          </a:p>
          <a:p>
            <a:r>
              <a:rPr lang="en-GB" sz="2800" b="1" u="sng" dirty="0" smtClean="0"/>
              <a:t>Si </a:t>
            </a:r>
            <a:r>
              <a:rPr lang="en-GB" sz="2800" b="1" u="sng" dirty="0" err="1" smtClean="0"/>
              <a:t>tu</a:t>
            </a:r>
            <a:r>
              <a:rPr lang="en-GB" sz="2800" b="1" u="sng" dirty="0" smtClean="0"/>
              <a:t> as entre 20 et 34 points</a:t>
            </a:r>
            <a:r>
              <a:rPr lang="en-GB" sz="2800" dirty="0" smtClean="0"/>
              <a:t>: Attention,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prends</a:t>
            </a:r>
            <a:r>
              <a:rPr lang="en-GB" sz="2800" dirty="0" smtClean="0"/>
              <a:t> la </a:t>
            </a:r>
            <a:r>
              <a:rPr lang="en-GB" sz="2800" dirty="0" err="1" smtClean="0"/>
              <a:t>mauvaise</a:t>
            </a:r>
            <a:r>
              <a:rPr lang="en-GB" sz="2800" dirty="0" smtClean="0"/>
              <a:t> route! </a:t>
            </a:r>
            <a:r>
              <a:rPr lang="en-GB" sz="2800" dirty="0" err="1" smtClean="0"/>
              <a:t>Fais</a:t>
            </a:r>
            <a:r>
              <a:rPr lang="en-GB" sz="2800" dirty="0" smtClean="0"/>
              <a:t> attention à </a:t>
            </a:r>
            <a:r>
              <a:rPr lang="en-GB" sz="2800" dirty="0" err="1" smtClean="0"/>
              <a:t>ce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manges</a:t>
            </a:r>
            <a:r>
              <a:rPr lang="en-GB" sz="2800" dirty="0" smtClean="0"/>
              <a:t> </a:t>
            </a:r>
            <a:r>
              <a:rPr lang="en-GB" sz="2800" dirty="0" err="1" smtClean="0"/>
              <a:t>si</a:t>
            </a:r>
            <a:r>
              <a:rPr lang="en-GB" sz="2800" dirty="0" smtClean="0"/>
              <a:t>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veux</a:t>
            </a:r>
            <a:r>
              <a:rPr lang="en-GB" sz="2800" dirty="0" smtClean="0"/>
              <a:t> </a:t>
            </a:r>
            <a:r>
              <a:rPr lang="en-GB" sz="2800" dirty="0" err="1" smtClean="0"/>
              <a:t>etre</a:t>
            </a:r>
            <a:r>
              <a:rPr lang="en-GB" sz="2800" dirty="0" smtClean="0"/>
              <a:t> en bonne santé</a:t>
            </a:r>
          </a:p>
          <a:p>
            <a:r>
              <a:rPr lang="en-GB" sz="2800" b="1" u="sng" dirty="0" smtClean="0"/>
              <a:t>Si </a:t>
            </a:r>
            <a:r>
              <a:rPr lang="en-GB" sz="2800" b="1" u="sng" dirty="0" err="1" smtClean="0"/>
              <a:t>tu</a:t>
            </a:r>
            <a:r>
              <a:rPr lang="en-GB" sz="2800" b="1" u="sng" dirty="0" smtClean="0"/>
              <a:t> as </a:t>
            </a:r>
            <a:r>
              <a:rPr lang="en-GB" sz="2800" b="1" u="sng" dirty="0" err="1" smtClean="0"/>
              <a:t>moins</a:t>
            </a:r>
            <a:r>
              <a:rPr lang="en-GB" sz="2800" b="1" u="sng" dirty="0" smtClean="0"/>
              <a:t> de 20 points</a:t>
            </a:r>
            <a:r>
              <a:rPr lang="en-GB" sz="2800" dirty="0" smtClean="0"/>
              <a:t>: Je </a:t>
            </a:r>
            <a:r>
              <a:rPr lang="en-GB" sz="2800" dirty="0" err="1" smtClean="0"/>
              <a:t>te</a:t>
            </a:r>
            <a:r>
              <a:rPr lang="en-GB" sz="2800" dirty="0" smtClean="0"/>
              <a:t> </a:t>
            </a:r>
            <a:r>
              <a:rPr lang="en-GB" sz="2800" dirty="0" err="1" smtClean="0"/>
              <a:t>conseille</a:t>
            </a:r>
            <a:r>
              <a:rPr lang="en-GB" sz="2800" dirty="0" smtClean="0"/>
              <a:t> de </a:t>
            </a:r>
            <a:r>
              <a:rPr lang="en-GB" sz="2800" dirty="0" err="1" smtClean="0"/>
              <a:t>parler</a:t>
            </a:r>
            <a:r>
              <a:rPr lang="en-GB" sz="2800" dirty="0" smtClean="0"/>
              <a:t> avec </a:t>
            </a:r>
            <a:r>
              <a:rPr lang="en-GB" sz="2800" dirty="0" err="1" smtClean="0"/>
              <a:t>quelqu’un</a:t>
            </a:r>
            <a:r>
              <a:rPr lang="en-GB" sz="2800" dirty="0" smtClean="0"/>
              <a:t>.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dois</a:t>
            </a:r>
            <a:r>
              <a:rPr lang="en-GB" sz="2800" dirty="0" smtClean="0"/>
              <a:t> faire attention à ta santé, </a:t>
            </a:r>
            <a:r>
              <a:rPr lang="en-GB" sz="2800" dirty="0" err="1" smtClean="0"/>
              <a:t>elle</a:t>
            </a:r>
            <a:r>
              <a:rPr lang="en-GB" sz="2800" dirty="0" smtClean="0"/>
              <a:t> </a:t>
            </a:r>
            <a:r>
              <a:rPr lang="en-GB" sz="2800" dirty="0" err="1" smtClean="0"/>
              <a:t>est</a:t>
            </a:r>
            <a:r>
              <a:rPr lang="en-GB" sz="2800" dirty="0" smtClean="0"/>
              <a:t> trop </a:t>
            </a:r>
            <a:r>
              <a:rPr lang="en-GB" sz="2800" dirty="0" err="1" smtClean="0"/>
              <a:t>importante</a:t>
            </a:r>
            <a:r>
              <a:rPr lang="en-GB" sz="2800" dirty="0" smtClean="0"/>
              <a:t>. </a:t>
            </a:r>
            <a:r>
              <a:rPr lang="en-GB" sz="2800" dirty="0" err="1" smtClean="0"/>
              <a:t>Rien</a:t>
            </a:r>
            <a:r>
              <a:rPr lang="en-GB" sz="2800" dirty="0" smtClean="0"/>
              <a:t> </a:t>
            </a:r>
            <a:r>
              <a:rPr lang="en-GB" sz="2800" dirty="0" err="1" smtClean="0"/>
              <a:t>n’est</a:t>
            </a:r>
            <a:r>
              <a:rPr lang="en-GB" sz="2800" dirty="0" smtClean="0"/>
              <a:t> trop </a:t>
            </a:r>
            <a:r>
              <a:rPr lang="en-GB" sz="2800" dirty="0" err="1" smtClean="0"/>
              <a:t>tard</a:t>
            </a:r>
            <a:r>
              <a:rPr lang="en-GB" sz="2800" dirty="0" smtClean="0"/>
              <a:t>, </a:t>
            </a:r>
            <a:r>
              <a:rPr lang="en-GB" sz="2800" dirty="0" err="1" smtClean="0"/>
              <a:t>tu</a:t>
            </a:r>
            <a:r>
              <a:rPr lang="en-GB" sz="2800" dirty="0" smtClean="0"/>
              <a:t> </a:t>
            </a:r>
            <a:r>
              <a:rPr lang="en-GB" sz="2800" dirty="0" err="1" smtClean="0"/>
              <a:t>es</a:t>
            </a:r>
            <a:r>
              <a:rPr lang="en-GB" sz="2800" dirty="0" smtClean="0"/>
              <a:t> </a:t>
            </a:r>
            <a:r>
              <a:rPr lang="en-GB" sz="2800" dirty="0" err="1" smtClean="0"/>
              <a:t>jeune</a:t>
            </a:r>
            <a:r>
              <a:rPr lang="en-GB" sz="2800" dirty="0" smtClean="0"/>
              <a:t>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7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dirty="0" err="1" smtClean="0"/>
              <a:t>Prends-tu</a:t>
            </a:r>
            <a:r>
              <a:rPr lang="en-GB" dirty="0" smtClean="0"/>
              <a:t> un petit </a:t>
            </a:r>
            <a:r>
              <a:rPr lang="en-GB" dirty="0" err="1" smtClean="0"/>
              <a:t>déjeuner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Tous</a:t>
            </a:r>
            <a:r>
              <a:rPr lang="en-GB" dirty="0" smtClean="0"/>
              <a:t> les matins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Quelquefois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Le weekend </a:t>
            </a:r>
            <a:r>
              <a:rPr lang="en-GB" dirty="0" err="1" smtClean="0"/>
              <a:t>seulement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Jamais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9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prends-tu</a:t>
            </a:r>
            <a:r>
              <a:rPr lang="en-GB" dirty="0" smtClean="0"/>
              <a:t> au petit </a:t>
            </a:r>
            <a:r>
              <a:rPr lang="en-GB" dirty="0" err="1" smtClean="0"/>
              <a:t>déjeuner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Des </a:t>
            </a:r>
            <a:r>
              <a:rPr lang="en-GB" dirty="0" err="1" smtClean="0"/>
              <a:t>céréales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du pain avec du </a:t>
            </a:r>
            <a:r>
              <a:rPr lang="en-GB" dirty="0" err="1" smtClean="0"/>
              <a:t>beurre</a:t>
            </a:r>
            <a:r>
              <a:rPr lang="en-GB" dirty="0" smtClean="0"/>
              <a:t> et    du </a:t>
            </a:r>
            <a:r>
              <a:rPr lang="en-GB" dirty="0" err="1" smtClean="0"/>
              <a:t>lait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Du pain avec du </a:t>
            </a:r>
            <a:r>
              <a:rPr lang="en-GB" dirty="0" err="1" smtClean="0"/>
              <a:t>nutella</a:t>
            </a:r>
            <a:r>
              <a:rPr lang="en-GB" dirty="0" smtClean="0"/>
              <a:t> et du </a:t>
            </a:r>
            <a:r>
              <a:rPr lang="en-GB" dirty="0" err="1" smtClean="0"/>
              <a:t>lait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Des gateaux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err="1"/>
              <a:t>R</a:t>
            </a:r>
            <a:r>
              <a:rPr lang="en-GB" dirty="0" err="1" smtClean="0"/>
              <a:t>ien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7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.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manges-tu</a:t>
            </a:r>
            <a:r>
              <a:rPr lang="en-GB" dirty="0" smtClean="0"/>
              <a:t> à la </a:t>
            </a:r>
            <a:r>
              <a:rPr lang="en-GB" dirty="0" err="1" smtClean="0"/>
              <a:t>récréation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fruit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barre</a:t>
            </a:r>
            <a:r>
              <a:rPr lang="en-GB" dirty="0" smtClean="0"/>
              <a:t> de </a:t>
            </a:r>
            <a:r>
              <a:rPr lang="en-GB" dirty="0" err="1" smtClean="0"/>
              <a:t>céréales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bout de pain et du </a:t>
            </a:r>
            <a:r>
              <a:rPr lang="en-GB" dirty="0" err="1" smtClean="0"/>
              <a:t>chocolat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</a:t>
            </a:r>
            <a:r>
              <a:rPr lang="en-GB" dirty="0" err="1" smtClean="0"/>
              <a:t>paquet</a:t>
            </a:r>
            <a:r>
              <a:rPr lang="en-GB" dirty="0" smtClean="0"/>
              <a:t> de chips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2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4</a:t>
            </a:r>
            <a:r>
              <a:rPr lang="en-GB" dirty="0" smtClean="0"/>
              <a:t>.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prends-tu</a:t>
            </a:r>
            <a:r>
              <a:rPr lang="en-GB" dirty="0" smtClean="0"/>
              <a:t> pour ton </a:t>
            </a:r>
            <a:r>
              <a:rPr lang="en-GB" dirty="0" err="1" smtClean="0"/>
              <a:t>déjeuner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U</a:t>
            </a:r>
            <a:r>
              <a:rPr lang="en-GB" dirty="0" smtClean="0"/>
              <a:t>n plat </a:t>
            </a:r>
            <a:r>
              <a:rPr lang="en-GB" dirty="0" err="1" smtClean="0"/>
              <a:t>chaud</a:t>
            </a:r>
            <a:r>
              <a:rPr lang="en-GB" dirty="0" smtClean="0"/>
              <a:t>, un fruit et de </a:t>
            </a:r>
            <a:r>
              <a:rPr lang="en-GB" dirty="0" err="1" smtClean="0"/>
              <a:t>l’eau</a:t>
            </a:r>
            <a:endParaRPr lang="en-GB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sandwich, un fruit et un jus de fruit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sandwich, des chips et un soda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Un sandwich, des chips, un gateau et un soda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6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5</a:t>
            </a:r>
            <a:r>
              <a:rPr lang="en-GB" dirty="0" smtClean="0"/>
              <a:t>. </a:t>
            </a:r>
            <a:r>
              <a:rPr lang="en-GB" dirty="0" err="1" smtClean="0"/>
              <a:t>Combien</a:t>
            </a:r>
            <a:r>
              <a:rPr lang="en-GB" dirty="0" smtClean="0"/>
              <a:t> de fruits et </a:t>
            </a:r>
            <a:r>
              <a:rPr lang="en-GB" dirty="0" err="1" smtClean="0"/>
              <a:t>légumes</a:t>
            </a:r>
            <a:r>
              <a:rPr lang="en-GB" dirty="0" smtClean="0"/>
              <a:t> </a:t>
            </a:r>
            <a:r>
              <a:rPr lang="en-GB" dirty="0" err="1" smtClean="0"/>
              <a:t>manges-tu</a:t>
            </a:r>
            <a:r>
              <a:rPr lang="en-GB" dirty="0" smtClean="0"/>
              <a:t> par jour?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5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3-4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1-2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2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6</a:t>
            </a:r>
            <a:r>
              <a:rPr lang="en-GB" dirty="0" smtClean="0"/>
              <a:t>. </a:t>
            </a:r>
            <a:r>
              <a:rPr lang="en-GB" dirty="0" err="1" smtClean="0"/>
              <a:t>Combien</a:t>
            </a:r>
            <a:r>
              <a:rPr lang="en-GB" dirty="0" smtClean="0"/>
              <a:t> de </a:t>
            </a:r>
            <a:r>
              <a:rPr lang="en-GB" dirty="0" err="1" smtClean="0"/>
              <a:t>produits</a:t>
            </a:r>
            <a:r>
              <a:rPr lang="en-GB" dirty="0" smtClean="0"/>
              <a:t> </a:t>
            </a:r>
            <a:r>
              <a:rPr lang="en-GB" dirty="0" err="1" smtClean="0"/>
              <a:t>laitiers</a:t>
            </a:r>
            <a:r>
              <a:rPr lang="en-GB" dirty="0" smtClean="0"/>
              <a:t> </a:t>
            </a:r>
            <a:r>
              <a:rPr lang="en-GB" dirty="0" err="1" smtClean="0"/>
              <a:t>manges-tu</a:t>
            </a:r>
            <a:r>
              <a:rPr lang="en-GB" dirty="0" smtClean="0"/>
              <a:t> par jour?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4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2-3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510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7</a:t>
            </a:r>
            <a:r>
              <a:rPr lang="en-GB" dirty="0" smtClean="0"/>
              <a:t>. </a:t>
            </a:r>
            <a:r>
              <a:rPr lang="en-GB" dirty="0" err="1" smtClean="0"/>
              <a:t>Combien</a:t>
            </a:r>
            <a:r>
              <a:rPr lang="en-GB" dirty="0" smtClean="0"/>
              <a:t> de </a:t>
            </a:r>
            <a:r>
              <a:rPr lang="en-GB" dirty="0" err="1" smtClean="0"/>
              <a:t>cannettes</a:t>
            </a:r>
            <a:r>
              <a:rPr lang="en-GB" dirty="0" smtClean="0"/>
              <a:t> de soda bois-</a:t>
            </a:r>
            <a:r>
              <a:rPr lang="en-GB" dirty="0" err="1" smtClean="0"/>
              <a:t>tu</a:t>
            </a:r>
            <a:r>
              <a:rPr lang="en-GB" dirty="0" smtClean="0"/>
              <a:t> par jour?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4 </a:t>
            </a:r>
            <a:r>
              <a:rPr lang="en-GB" dirty="0" err="1" smtClean="0"/>
              <a:t>ou</a:t>
            </a:r>
            <a:r>
              <a:rPr lang="en-GB" dirty="0" smtClean="0"/>
              <a:t> plus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2-3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4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As-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vie </a:t>
            </a:r>
            <a:r>
              <a:rPr lang="en-GB" dirty="0" err="1" smtClean="0"/>
              <a:t>équilibrée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8</a:t>
            </a:r>
            <a:r>
              <a:rPr lang="en-GB" dirty="0" smtClean="0"/>
              <a:t>. </a:t>
            </a:r>
            <a:r>
              <a:rPr lang="en-GB" dirty="0" err="1" smtClean="0"/>
              <a:t>Combien</a:t>
            </a:r>
            <a:r>
              <a:rPr lang="en-GB" dirty="0" smtClean="0"/>
              <a:t> de </a:t>
            </a:r>
            <a:r>
              <a:rPr lang="en-GB" dirty="0" err="1" smtClean="0"/>
              <a:t>viande</a:t>
            </a:r>
            <a:r>
              <a:rPr lang="en-GB" dirty="0" smtClean="0"/>
              <a:t>, </a:t>
            </a:r>
            <a:r>
              <a:rPr lang="en-GB" dirty="0" err="1" smtClean="0"/>
              <a:t>poisson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oeuf </a:t>
            </a:r>
            <a:r>
              <a:rPr lang="en-GB" dirty="0" err="1" smtClean="0"/>
              <a:t>manges-tu</a:t>
            </a:r>
            <a:r>
              <a:rPr lang="en-GB" dirty="0" smtClean="0"/>
              <a:t> par </a:t>
            </a:r>
            <a:r>
              <a:rPr lang="en-GB" dirty="0" err="1" smtClean="0"/>
              <a:t>semaine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8-10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5-7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2-4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0-1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Anne-Sophie McNeish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8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652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As-tu une vie équilibrée?</vt:lpstr>
      <vt:lpstr>Il est temps de calculer ton score…</vt:lpstr>
      <vt:lpstr>As-tu une vie équilibrée?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As-tu un régime équilibré?</dc:title>
  <dc:creator>temp</dc:creator>
  <cp:lastModifiedBy>Hass</cp:lastModifiedBy>
  <cp:revision>9</cp:revision>
  <dcterms:created xsi:type="dcterms:W3CDTF">2012-03-14T15:05:09Z</dcterms:created>
  <dcterms:modified xsi:type="dcterms:W3CDTF">2012-04-19T14:51:59Z</dcterms:modified>
</cp:coreProperties>
</file>