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9" r:id="rId3"/>
    <p:sldId id="258" r:id="rId4"/>
    <p:sldId id="264" r:id="rId5"/>
    <p:sldId id="267" r:id="rId6"/>
    <p:sldId id="266" r:id="rId7"/>
    <p:sldId id="270" r:id="rId8"/>
    <p:sldId id="265" r:id="rId9"/>
    <p:sldId id="268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2028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545365F-41D7-4578-877D-8153991767F1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6993AD0-C556-4ECA-845C-1DD6C94A34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7765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B3B4C-E298-42D1-9AE7-D41DE7FE3C24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6E8DA-6837-4038-89F5-BBF378AC0D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231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3798D-07ED-49A4-8C2F-94DF29FEB23A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6B8C-E188-4113-A6B7-E4C2BB099B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314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1F42C-D0DA-40D2-B1BB-D68753CB6EFC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C1702-8014-488D-BE0F-33CCFC8835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93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FC3CF-96CF-496A-AC9F-2332641B4ECB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65109-416C-443F-9AA3-22B7DCA767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79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3E18-F0A4-4B88-BFB9-4AE9F9743746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A6C2C-7B6D-4DCE-9AB2-0BB90B3D56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29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395288" y="333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endParaRPr lang="en-GB" altLang="en-US" sz="360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B9531-CD6D-48BD-B87B-70E3A32349F5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88125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59FA0-1874-43A2-8982-2C35F06D99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88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30DC5-ACF2-440B-B891-0D44D064A42C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9872F-76D0-4E7D-9747-3B24D31F5E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28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7FA5C-E499-4F0C-84D4-FF446ECE2FA2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D3DA7-BEE6-4A02-B37C-350663533C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699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00AA1-45D0-4351-9633-6797C426D16E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9444B-8A52-418A-98DB-F32EE503FF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81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61A76-BCCF-4D7C-A0F1-1DF7C0955C6C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B3818-C295-4408-BDDE-975C358D8F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202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9B586-7349-4C70-BAAF-A7CD724BD831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EB4B1-18AC-4AE2-A7AF-4F377B227E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728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15F1A3-2C95-487B-9C9F-83CC4D2DD88B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5E5F05-8DC5-4306-A0AF-B9DBADD43D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43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3" Type="http://schemas.microsoft.com/office/2007/relationships/media" Target="../media/media2.WAV"/><Relationship Id="rId21" Type="http://schemas.openxmlformats.org/officeDocument/2006/relationships/slideLayout" Target="../slideLayouts/slideLayout7.xml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microsoft.com/office/2007/relationships/media" Target="../media/media8.WAV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2.WAV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5" Type="http://schemas.microsoft.com/office/2007/relationships/media" Target="../media/media13.WAV"/><Relationship Id="rId4" Type="http://schemas.openxmlformats.org/officeDocument/2006/relationships/audio" Target="../media/media1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WAV"/><Relationship Id="rId13" Type="http://schemas.microsoft.com/office/2007/relationships/media" Target="../media/media20.WAV"/><Relationship Id="rId18" Type="http://schemas.openxmlformats.org/officeDocument/2006/relationships/image" Target="../media/image1.png"/><Relationship Id="rId3" Type="http://schemas.microsoft.com/office/2007/relationships/media" Target="../media/media15.WAV"/><Relationship Id="rId7" Type="http://schemas.microsoft.com/office/2007/relationships/media" Target="../media/media17.WAV"/><Relationship Id="rId12" Type="http://schemas.openxmlformats.org/officeDocument/2006/relationships/audio" Target="../media/media19.WAV"/><Relationship Id="rId17" Type="http://schemas.openxmlformats.org/officeDocument/2006/relationships/slideLayout" Target="../slideLayouts/slideLayout4.xml"/><Relationship Id="rId2" Type="http://schemas.openxmlformats.org/officeDocument/2006/relationships/audio" Target="../media/media14.WAV"/><Relationship Id="rId16" Type="http://schemas.openxmlformats.org/officeDocument/2006/relationships/audio" Target="../media/media21.WAV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11" Type="http://schemas.microsoft.com/office/2007/relationships/media" Target="../media/media19.WAV"/><Relationship Id="rId5" Type="http://schemas.microsoft.com/office/2007/relationships/media" Target="../media/media16.WAV"/><Relationship Id="rId15" Type="http://schemas.microsoft.com/office/2007/relationships/media" Target="../media/media21.WAV"/><Relationship Id="rId10" Type="http://schemas.openxmlformats.org/officeDocument/2006/relationships/audio" Target="../media/media18.WAV"/><Relationship Id="rId4" Type="http://schemas.openxmlformats.org/officeDocument/2006/relationships/audio" Target="../media/media15.WAV"/><Relationship Id="rId9" Type="http://schemas.microsoft.com/office/2007/relationships/media" Target="../media/media18.WAV"/><Relationship Id="rId14" Type="http://schemas.openxmlformats.org/officeDocument/2006/relationships/audio" Target="../media/media20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WAV"/><Relationship Id="rId13" Type="http://schemas.microsoft.com/office/2007/relationships/media" Target="../media/media28.WAV"/><Relationship Id="rId18" Type="http://schemas.openxmlformats.org/officeDocument/2006/relationships/audio" Target="../media/media30.WAV"/><Relationship Id="rId3" Type="http://schemas.microsoft.com/office/2007/relationships/media" Target="../media/media23.WAV"/><Relationship Id="rId21" Type="http://schemas.openxmlformats.org/officeDocument/2006/relationships/slideLayout" Target="../slideLayouts/slideLayout4.xml"/><Relationship Id="rId7" Type="http://schemas.microsoft.com/office/2007/relationships/media" Target="../media/media25.WAV"/><Relationship Id="rId12" Type="http://schemas.openxmlformats.org/officeDocument/2006/relationships/audio" Target="../media/media27.WAV"/><Relationship Id="rId17" Type="http://schemas.microsoft.com/office/2007/relationships/media" Target="../media/media30.WAV"/><Relationship Id="rId2" Type="http://schemas.openxmlformats.org/officeDocument/2006/relationships/audio" Target="../media/media22.WAV"/><Relationship Id="rId16" Type="http://schemas.openxmlformats.org/officeDocument/2006/relationships/audio" Target="../media/media29.WAV"/><Relationship Id="rId20" Type="http://schemas.openxmlformats.org/officeDocument/2006/relationships/audio" Target="../media/media31.WAV"/><Relationship Id="rId1" Type="http://schemas.microsoft.com/office/2007/relationships/media" Target="../media/media22.WAV"/><Relationship Id="rId6" Type="http://schemas.openxmlformats.org/officeDocument/2006/relationships/audio" Target="../media/media24.WAV"/><Relationship Id="rId11" Type="http://schemas.microsoft.com/office/2007/relationships/media" Target="../media/media27.WAV"/><Relationship Id="rId5" Type="http://schemas.microsoft.com/office/2007/relationships/media" Target="../media/media24.WAV"/><Relationship Id="rId15" Type="http://schemas.microsoft.com/office/2007/relationships/media" Target="../media/media29.WAV"/><Relationship Id="rId23" Type="http://schemas.openxmlformats.org/officeDocument/2006/relationships/image" Target="../media/image1.png"/><Relationship Id="rId10" Type="http://schemas.openxmlformats.org/officeDocument/2006/relationships/audio" Target="../media/media26.WAV"/><Relationship Id="rId19" Type="http://schemas.microsoft.com/office/2007/relationships/media" Target="../media/media31.WAV"/><Relationship Id="rId4" Type="http://schemas.openxmlformats.org/officeDocument/2006/relationships/audio" Target="../media/media23.WAV"/><Relationship Id="rId9" Type="http://schemas.microsoft.com/office/2007/relationships/media" Target="../media/media26.WAV"/><Relationship Id="rId14" Type="http://schemas.openxmlformats.org/officeDocument/2006/relationships/audio" Target="../media/media28.WAV"/><Relationship Id="rId22" Type="http://schemas.openxmlformats.org/officeDocument/2006/relationships/hyperlink" Target="http://www.youtube.com/watch?v=J7HWZ2sZge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WAV"/><Relationship Id="rId13" Type="http://schemas.microsoft.com/office/2007/relationships/media" Target="../media/media38.WAV"/><Relationship Id="rId18" Type="http://schemas.openxmlformats.org/officeDocument/2006/relationships/hyperlink" Target="http://www.youtube.com/watch?v=J7HWZ2sZgeg" TargetMode="External"/><Relationship Id="rId3" Type="http://schemas.microsoft.com/office/2007/relationships/media" Target="../media/media33.WAV"/><Relationship Id="rId7" Type="http://schemas.microsoft.com/office/2007/relationships/media" Target="../media/media35.WAV"/><Relationship Id="rId12" Type="http://schemas.openxmlformats.org/officeDocument/2006/relationships/audio" Target="../media/media37.WAV"/><Relationship Id="rId17" Type="http://schemas.openxmlformats.org/officeDocument/2006/relationships/slideLayout" Target="../slideLayouts/slideLayout4.xml"/><Relationship Id="rId2" Type="http://schemas.openxmlformats.org/officeDocument/2006/relationships/audio" Target="../media/media32.WAV"/><Relationship Id="rId16" Type="http://schemas.openxmlformats.org/officeDocument/2006/relationships/audio" Target="../media/media39.WAV"/><Relationship Id="rId1" Type="http://schemas.microsoft.com/office/2007/relationships/media" Target="../media/media32.WAV"/><Relationship Id="rId6" Type="http://schemas.openxmlformats.org/officeDocument/2006/relationships/audio" Target="../media/media34.WAV"/><Relationship Id="rId11" Type="http://schemas.microsoft.com/office/2007/relationships/media" Target="../media/media37.WAV"/><Relationship Id="rId5" Type="http://schemas.microsoft.com/office/2007/relationships/media" Target="../media/media34.WAV"/><Relationship Id="rId15" Type="http://schemas.microsoft.com/office/2007/relationships/media" Target="../media/media39.WAV"/><Relationship Id="rId10" Type="http://schemas.openxmlformats.org/officeDocument/2006/relationships/audio" Target="../media/media36.WAV"/><Relationship Id="rId19" Type="http://schemas.openxmlformats.org/officeDocument/2006/relationships/image" Target="../media/image1.png"/><Relationship Id="rId4" Type="http://schemas.openxmlformats.org/officeDocument/2006/relationships/audio" Target="../media/media33.WAV"/><Relationship Id="rId9" Type="http://schemas.microsoft.com/office/2007/relationships/media" Target="../media/media36.WAV"/><Relationship Id="rId14" Type="http://schemas.openxmlformats.org/officeDocument/2006/relationships/audio" Target="../media/media3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3.WAV"/><Relationship Id="rId13" Type="http://schemas.openxmlformats.org/officeDocument/2006/relationships/slideLayout" Target="../slideLayouts/slideLayout4.xml"/><Relationship Id="rId3" Type="http://schemas.microsoft.com/office/2007/relationships/media" Target="../media/media41.WAV"/><Relationship Id="rId7" Type="http://schemas.microsoft.com/office/2007/relationships/media" Target="../media/media43.WAV"/><Relationship Id="rId12" Type="http://schemas.openxmlformats.org/officeDocument/2006/relationships/audio" Target="../media/media45.WAV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audio" Target="../media/media42.WAV"/><Relationship Id="rId11" Type="http://schemas.microsoft.com/office/2007/relationships/media" Target="../media/media45.WAV"/><Relationship Id="rId5" Type="http://schemas.microsoft.com/office/2007/relationships/media" Target="../media/media42.WAV"/><Relationship Id="rId10" Type="http://schemas.openxmlformats.org/officeDocument/2006/relationships/audio" Target="../media/media44.WAV"/><Relationship Id="rId4" Type="http://schemas.openxmlformats.org/officeDocument/2006/relationships/audio" Target="../media/media41.WAV"/><Relationship Id="rId9" Type="http://schemas.microsoft.com/office/2007/relationships/media" Target="../media/media44.WAV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9.WAV"/><Relationship Id="rId3" Type="http://schemas.microsoft.com/office/2007/relationships/media" Target="../media/media47.WAV"/><Relationship Id="rId7" Type="http://schemas.microsoft.com/office/2007/relationships/media" Target="../media/media49.WAV"/><Relationship Id="rId12" Type="http://schemas.openxmlformats.org/officeDocument/2006/relationships/image" Target="../media/image1.png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audio" Target="../media/media48.WAV"/><Relationship Id="rId11" Type="http://schemas.openxmlformats.org/officeDocument/2006/relationships/slideLayout" Target="../slideLayouts/slideLayout4.xml"/><Relationship Id="rId5" Type="http://schemas.microsoft.com/office/2007/relationships/media" Target="../media/media48.WAV"/><Relationship Id="rId10" Type="http://schemas.openxmlformats.org/officeDocument/2006/relationships/audio" Target="../media/media50.WAV"/><Relationship Id="rId4" Type="http://schemas.openxmlformats.org/officeDocument/2006/relationships/audio" Target="../media/media47.WAV"/><Relationship Id="rId9" Type="http://schemas.microsoft.com/office/2007/relationships/media" Target="../media/media5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4.WAV"/><Relationship Id="rId13" Type="http://schemas.microsoft.com/office/2007/relationships/media" Target="../media/media57.WAV"/><Relationship Id="rId18" Type="http://schemas.openxmlformats.org/officeDocument/2006/relationships/image" Target="../media/image1.png"/><Relationship Id="rId3" Type="http://schemas.microsoft.com/office/2007/relationships/media" Target="../media/media52.WAV"/><Relationship Id="rId7" Type="http://schemas.microsoft.com/office/2007/relationships/media" Target="../media/media54.WAV"/><Relationship Id="rId12" Type="http://schemas.openxmlformats.org/officeDocument/2006/relationships/audio" Target="../media/media56.WAV"/><Relationship Id="rId17" Type="http://schemas.openxmlformats.org/officeDocument/2006/relationships/slideLayout" Target="../slideLayouts/slideLayout4.xml"/><Relationship Id="rId2" Type="http://schemas.openxmlformats.org/officeDocument/2006/relationships/audio" Target="../media/media51.WAV"/><Relationship Id="rId16" Type="http://schemas.openxmlformats.org/officeDocument/2006/relationships/audio" Target="../media/media58.WAV"/><Relationship Id="rId1" Type="http://schemas.microsoft.com/office/2007/relationships/media" Target="../media/media51.WAV"/><Relationship Id="rId6" Type="http://schemas.openxmlformats.org/officeDocument/2006/relationships/audio" Target="../media/media53.WAV"/><Relationship Id="rId11" Type="http://schemas.microsoft.com/office/2007/relationships/media" Target="../media/media56.WAV"/><Relationship Id="rId5" Type="http://schemas.microsoft.com/office/2007/relationships/media" Target="../media/media53.WAV"/><Relationship Id="rId15" Type="http://schemas.microsoft.com/office/2007/relationships/media" Target="../media/media58.WAV"/><Relationship Id="rId10" Type="http://schemas.openxmlformats.org/officeDocument/2006/relationships/audio" Target="../media/media55.WAV"/><Relationship Id="rId4" Type="http://schemas.openxmlformats.org/officeDocument/2006/relationships/audio" Target="../media/media52.WAV"/><Relationship Id="rId9" Type="http://schemas.microsoft.com/office/2007/relationships/media" Target="../media/media55.WAV"/><Relationship Id="rId14" Type="http://schemas.openxmlformats.org/officeDocument/2006/relationships/audio" Target="../media/media5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Spanish 1+2 Pilot at </a:t>
            </a:r>
            <a:br>
              <a:rPr lang="en-GB" altLang="en-US" smtClean="0"/>
            </a:br>
            <a:r>
              <a:rPr lang="en-GB" altLang="en-US" smtClean="0"/>
              <a:t>St Elizabeth’s Primary School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rgbClr val="898989"/>
                </a:solidFill>
              </a:rPr>
              <a:t>P1-P2, Block 2</a:t>
            </a:r>
          </a:p>
          <a:p>
            <a:pPr eaLnBrk="1" hangingPunct="1"/>
            <a:r>
              <a:rPr lang="en-GB" altLang="en-US" smtClean="0">
                <a:solidFill>
                  <a:srgbClr val="898989"/>
                </a:solidFill>
              </a:rPr>
              <a:t>Key language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Uno</a:t>
            </a:r>
          </a:p>
          <a:p>
            <a:pPr eaLnBrk="1" hangingPunct="1"/>
            <a:r>
              <a:rPr lang="en-US" altLang="en-US" sz="2400" smtClean="0"/>
              <a:t>Dos</a:t>
            </a:r>
          </a:p>
          <a:p>
            <a:pPr eaLnBrk="1" hangingPunct="1"/>
            <a:r>
              <a:rPr lang="en-US" altLang="en-US" sz="2400" smtClean="0"/>
              <a:t>Tres</a:t>
            </a:r>
          </a:p>
          <a:p>
            <a:pPr eaLnBrk="1" hangingPunct="1"/>
            <a:r>
              <a:rPr lang="en-US" altLang="en-US" sz="2400" smtClean="0"/>
              <a:t>Cuatro</a:t>
            </a:r>
          </a:p>
          <a:p>
            <a:pPr eaLnBrk="1" hangingPunct="1"/>
            <a:r>
              <a:rPr lang="en-US" altLang="en-US" sz="2400" smtClean="0"/>
              <a:t>Cinco</a:t>
            </a:r>
          </a:p>
          <a:p>
            <a:pPr eaLnBrk="1" hangingPunct="1"/>
            <a:r>
              <a:rPr lang="en-US" altLang="en-US" sz="2400" smtClean="0"/>
              <a:t>Seis</a:t>
            </a:r>
          </a:p>
          <a:p>
            <a:pPr eaLnBrk="1" hangingPunct="1"/>
            <a:r>
              <a:rPr lang="en-US" altLang="en-US" sz="2400" smtClean="0"/>
              <a:t>Siete</a:t>
            </a:r>
          </a:p>
          <a:p>
            <a:pPr eaLnBrk="1" hangingPunct="1"/>
            <a:r>
              <a:rPr lang="en-US" altLang="en-US" sz="2400" smtClean="0"/>
              <a:t>Ocho</a:t>
            </a:r>
          </a:p>
          <a:p>
            <a:pPr eaLnBrk="1" hangingPunct="1"/>
            <a:r>
              <a:rPr lang="en-US" altLang="en-US" sz="2400" smtClean="0"/>
              <a:t>Nueve</a:t>
            </a:r>
          </a:p>
          <a:p>
            <a:pPr eaLnBrk="1" hangingPunct="1"/>
            <a:r>
              <a:rPr lang="en-US" altLang="en-US" sz="2400" smtClean="0"/>
              <a:t>Diez</a:t>
            </a:r>
          </a:p>
        </p:txBody>
      </p:sp>
      <p:sp>
        <p:nvSpPr>
          <p:cNvPr id="4099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1628775"/>
            <a:ext cx="4038600" cy="4525963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One</a:t>
            </a:r>
          </a:p>
          <a:p>
            <a:pPr eaLnBrk="1" hangingPunct="1"/>
            <a:r>
              <a:rPr lang="en-US" altLang="en-US" sz="2400" smtClean="0"/>
              <a:t>Two</a:t>
            </a:r>
          </a:p>
          <a:p>
            <a:pPr eaLnBrk="1" hangingPunct="1"/>
            <a:r>
              <a:rPr lang="en-US" altLang="en-US" sz="2400" smtClean="0"/>
              <a:t>Three</a:t>
            </a:r>
          </a:p>
          <a:p>
            <a:pPr eaLnBrk="1" hangingPunct="1"/>
            <a:r>
              <a:rPr lang="en-US" altLang="en-US" sz="2400" smtClean="0"/>
              <a:t>Four</a:t>
            </a:r>
          </a:p>
          <a:p>
            <a:pPr eaLnBrk="1" hangingPunct="1"/>
            <a:r>
              <a:rPr lang="en-US" altLang="en-US" sz="2400" smtClean="0"/>
              <a:t>Five</a:t>
            </a:r>
          </a:p>
          <a:p>
            <a:pPr eaLnBrk="1" hangingPunct="1"/>
            <a:r>
              <a:rPr lang="en-US" altLang="en-US" sz="2400" smtClean="0"/>
              <a:t>Six</a:t>
            </a:r>
          </a:p>
          <a:p>
            <a:pPr eaLnBrk="1" hangingPunct="1"/>
            <a:r>
              <a:rPr lang="en-US" altLang="en-US" sz="2400" smtClean="0"/>
              <a:t>Seven</a:t>
            </a:r>
          </a:p>
          <a:p>
            <a:pPr eaLnBrk="1" hangingPunct="1"/>
            <a:r>
              <a:rPr lang="en-US" altLang="en-US" sz="2400" smtClean="0"/>
              <a:t>Eight</a:t>
            </a:r>
          </a:p>
          <a:p>
            <a:pPr eaLnBrk="1" hangingPunct="1"/>
            <a:r>
              <a:rPr lang="en-US" altLang="en-US" sz="2400" smtClean="0"/>
              <a:t>Nine</a:t>
            </a:r>
          </a:p>
          <a:p>
            <a:pPr eaLnBrk="1" hangingPunct="1"/>
            <a:r>
              <a:rPr lang="en-US" altLang="en-US" sz="2400" smtClean="0"/>
              <a:t>Ten</a:t>
            </a:r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827088" y="260350"/>
            <a:ext cx="66246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/>
              <a:t>P1 and P2 - Block 2 </a:t>
            </a:r>
            <a:br>
              <a:rPr lang="en-GB" altLang="en-US" sz="3600"/>
            </a:br>
            <a:r>
              <a:rPr lang="en-GB" altLang="en-US" sz="3600"/>
              <a:t>Key language (1): los números</a:t>
            </a:r>
          </a:p>
        </p:txBody>
      </p:sp>
      <p:pic>
        <p:nvPicPr>
          <p:cNvPr id="24582" name="uno141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28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dos1416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tres1416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6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cuat1432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99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cinc1432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429000"/>
            <a:ext cx="3048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seis1432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86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siet1432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365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ocho1432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974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nuev1432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22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diez1432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734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" fill="hold"/>
                                        <p:tgtEl>
                                          <p:spTgt spid="245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" fill="hold"/>
                                        <p:tgtEl>
                                          <p:spTgt spid="245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5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5" fill="hold"/>
                                        <p:tgtEl>
                                          <p:spTgt spid="245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5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23" fill="hold"/>
                                        <p:tgtEl>
                                          <p:spTgt spid="245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5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9" fill="hold"/>
                                        <p:tgtEl>
                                          <p:spTgt spid="245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6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3" fill="hold"/>
                                        <p:tgtEl>
                                          <p:spTgt spid="245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7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74" fill="hold"/>
                                        <p:tgtEl>
                                          <p:spTgt spid="24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8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48" fill="hold"/>
                                        <p:tgtEl>
                                          <p:spTgt spid="24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4" fill="hold"/>
                                        <p:tgtEl>
                                          <p:spTgt spid="24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90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9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5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61" fill="hold"/>
                                        <p:tgtEl>
                                          <p:spTgt spid="245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91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9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276475"/>
            <a:ext cx="4038600" cy="3806825"/>
          </a:xfrm>
        </p:spPr>
        <p:txBody>
          <a:bodyPr/>
          <a:lstStyle/>
          <a:p>
            <a:pPr eaLnBrk="1" hangingPunct="1"/>
            <a:r>
              <a:rPr lang="es-ES" altLang="en-US" smtClean="0"/>
              <a:t>¿Cuántos años tienes?</a:t>
            </a:r>
          </a:p>
          <a:p>
            <a:pPr eaLnBrk="1" hangingPunct="1"/>
            <a:r>
              <a:rPr lang="es-ES" altLang="en-US" smtClean="0"/>
              <a:t>Tengo siete años</a:t>
            </a:r>
          </a:p>
          <a:p>
            <a:pPr eaLnBrk="1" hangingPunct="1"/>
            <a:r>
              <a:rPr lang="es-ES" altLang="en-US" smtClean="0"/>
              <a:t>Cumpleaños Feliz </a:t>
            </a:r>
          </a:p>
          <a:p>
            <a:pPr eaLnBrk="1" hangingPunct="1">
              <a:buFont typeface="Arial" charset="0"/>
              <a:buNone/>
            </a:pPr>
            <a:endParaRPr lang="es-ES" altLang="en-US" smtClean="0"/>
          </a:p>
          <a:p>
            <a:pPr eaLnBrk="1" hangingPunct="1"/>
            <a:endParaRPr lang="es-ES" altLang="en-US" smtClean="0"/>
          </a:p>
          <a:p>
            <a:pPr eaLnBrk="1" hangingPunct="1">
              <a:buFont typeface="Arial" charset="0"/>
              <a:buNone/>
            </a:pPr>
            <a:endParaRPr lang="en-GB" altLang="en-US" smtClean="0"/>
          </a:p>
          <a:p>
            <a:pPr eaLnBrk="1" hangingPunct="1"/>
            <a:endParaRPr lang="en-GB" alt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/>
          <a:p>
            <a:pPr eaLnBrk="1" hangingPunct="1"/>
            <a:r>
              <a:rPr lang="en-GB" altLang="en-US" smtClean="0"/>
              <a:t>How old are you?</a:t>
            </a:r>
          </a:p>
          <a:p>
            <a:pPr eaLnBrk="1" hangingPunct="1"/>
            <a:r>
              <a:rPr lang="en-GB" altLang="en-US" smtClean="0"/>
              <a:t>I’m 7 years-old</a:t>
            </a:r>
          </a:p>
          <a:p>
            <a:pPr eaLnBrk="1" hangingPunct="1"/>
            <a:r>
              <a:rPr lang="es-ES" altLang="en-US" smtClean="0"/>
              <a:t>Happy birthday</a:t>
            </a:r>
          </a:p>
          <a:p>
            <a:pPr eaLnBrk="1" hangingPunct="1">
              <a:buFont typeface="Arial" charset="0"/>
              <a:buNone/>
            </a:pPr>
            <a:endParaRPr lang="es-ES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1042988" y="692150"/>
            <a:ext cx="6697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755650" y="620713"/>
            <a:ext cx="66246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/>
              <a:t>P1 and P2 - Block 2 </a:t>
            </a:r>
            <a:br>
              <a:rPr lang="en-GB" altLang="en-US" sz="3600"/>
            </a:br>
            <a:r>
              <a:rPr lang="en-GB" altLang="en-US" sz="3600"/>
              <a:t>Key language (2)</a:t>
            </a:r>
          </a:p>
        </p:txBody>
      </p:sp>
      <p:pic>
        <p:nvPicPr>
          <p:cNvPr id="4104" name="Cuan143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349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teng143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cump1448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" fill="hold"/>
                                        <p:tgtEl>
                                          <p:spTgt spid="4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5" fill="hold"/>
                                        <p:tgtEl>
                                          <p:spTgt spid="4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35" fill="hold"/>
                                        <p:tgtEl>
                                          <p:spTgt spid="4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altLang="en-US" smtClean="0"/>
              <a:t>Escucha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Escuchad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Repite</a:t>
            </a:r>
            <a:endParaRPr lang="en-GB" altLang="en-US" smtClean="0"/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Repetid</a:t>
            </a:r>
            <a:endParaRPr lang="en-GB" altLang="en-US" smtClean="0"/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Otra vez</a:t>
            </a:r>
            <a:endParaRPr lang="en-GB" altLang="en-US" smtClean="0"/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Levanta la mano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Levantad la mano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Haced 3 grupos</a:t>
            </a:r>
          </a:p>
        </p:txBody>
      </p:sp>
      <p:sp>
        <p:nvSpPr>
          <p:cNvPr id="6147" name="Content Placeholder 3"/>
          <p:cNvSpPr>
            <a:spLocks noGrp="1"/>
          </p:cNvSpPr>
          <p:nvPr>
            <p:ph sz="half" idx="2"/>
          </p:nvPr>
        </p:nvSpPr>
        <p:spPr>
          <a:xfrm>
            <a:off x="4427538" y="1600200"/>
            <a:ext cx="453707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mtClean="0"/>
              <a:t>Listen (1 person)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mtClean="0"/>
              <a:t>Listen (group)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mtClean="0"/>
              <a:t>Repeat (1 person)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mtClean="0"/>
              <a:t>Repeat (group)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mtClean="0"/>
              <a:t>Once more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Raise your hand (1 person)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Raise your hand (group)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Make 3 groups</a:t>
            </a:r>
            <a:endParaRPr lang="en-GB" altLang="en-US" smtClean="0"/>
          </a:p>
          <a:p>
            <a:pPr eaLnBrk="1" hangingPunct="1"/>
            <a:endParaRPr lang="es-ES" altLang="en-US" smtClean="0"/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755650" y="260350"/>
            <a:ext cx="66246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/>
              <a:t>P1 and P2 - Block 2 </a:t>
            </a:r>
            <a:br>
              <a:rPr lang="en-GB" altLang="en-US" sz="3600"/>
            </a:br>
            <a:r>
              <a:rPr lang="en-GB" altLang="en-US" sz="3600"/>
              <a:t>Key language (3): commands</a:t>
            </a:r>
          </a:p>
        </p:txBody>
      </p:sp>
      <p:pic>
        <p:nvPicPr>
          <p:cNvPr id="5127" name="escu144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628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escu1449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repi1448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6368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repe1448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068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otra1448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573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leva1448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0052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leva1449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508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hace1448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013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5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9" fill="hold"/>
                                        <p:tgtEl>
                                          <p:spTgt spid="5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99" fill="hold"/>
                                        <p:tgtEl>
                                          <p:spTgt spid="5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0" fill="hold"/>
                                        <p:tgtEl>
                                          <p:spTgt spid="5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76" fill="hold"/>
                                        <p:tgtEl>
                                          <p:spTgt spid="5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61" fill="hold"/>
                                        <p:tgtEl>
                                          <p:spTgt spid="5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30" fill="hold"/>
                                        <p:tgtEl>
                                          <p:spTgt spid="5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185" fill="hold"/>
                                        <p:tgtEl>
                                          <p:spTgt spid="5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Vamos a jugar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Juego del escondite inglés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1, 2, 3 Escondite Inglés</a:t>
            </a:r>
            <a:endParaRPr lang="en-GB" altLang="en-US" sz="2600" smtClean="0"/>
          </a:p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Haced una fila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M</a:t>
            </a:r>
            <a:r>
              <a:rPr lang="es-ES" altLang="en-US" sz="2600" smtClean="0"/>
              <a:t>írame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Miradme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No te muevas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No os mováis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Te toca a ti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Os toca a vosotros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Let’s play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English hideaway game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/>
              <a:t>1, 2, 3, English </a:t>
            </a:r>
            <a:r>
              <a:rPr lang="es-ES" dirty="0" err="1" smtClean="0"/>
              <a:t>Hideaway</a:t>
            </a: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Make a line (group)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Look at me (1 person)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Look at me (group)</a:t>
            </a:r>
            <a:endParaRPr lang="es-E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err="1" smtClean="0"/>
              <a:t>Don’t</a:t>
            </a:r>
            <a:r>
              <a:rPr lang="es-ES" dirty="0" smtClean="0"/>
              <a:t> </a:t>
            </a:r>
            <a:r>
              <a:rPr lang="es-ES" dirty="0" err="1" smtClean="0"/>
              <a:t>move</a:t>
            </a:r>
            <a:r>
              <a:rPr lang="es-ES" dirty="0" smtClean="0"/>
              <a:t> (1 </a:t>
            </a:r>
            <a:r>
              <a:rPr lang="es-ES" dirty="0" err="1" smtClean="0"/>
              <a:t>person</a:t>
            </a:r>
            <a:r>
              <a:rPr lang="es-ES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err="1" smtClean="0"/>
              <a:t>Don’t</a:t>
            </a:r>
            <a:r>
              <a:rPr lang="es-ES" dirty="0" smtClean="0"/>
              <a:t> </a:t>
            </a:r>
            <a:r>
              <a:rPr lang="es-ES" dirty="0" err="1" smtClean="0"/>
              <a:t>move</a:t>
            </a:r>
            <a:r>
              <a:rPr lang="es-ES" dirty="0" smtClean="0"/>
              <a:t> (</a:t>
            </a:r>
            <a:r>
              <a:rPr lang="es-ES" dirty="0" err="1" smtClean="0"/>
              <a:t>group</a:t>
            </a:r>
            <a:r>
              <a:rPr lang="es-ES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err="1" smtClean="0"/>
              <a:t>It’s</a:t>
            </a:r>
            <a:r>
              <a:rPr lang="es-ES" dirty="0" smtClean="0"/>
              <a:t>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turn</a:t>
            </a:r>
            <a:r>
              <a:rPr lang="es-ES" dirty="0" smtClean="0"/>
              <a:t> (1 </a:t>
            </a:r>
            <a:r>
              <a:rPr lang="es-ES" dirty="0" err="1" smtClean="0"/>
              <a:t>person</a:t>
            </a:r>
            <a:r>
              <a:rPr lang="es-ES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err="1" smtClean="0"/>
              <a:t>It’s</a:t>
            </a:r>
            <a:r>
              <a:rPr lang="es-ES" dirty="0" smtClean="0"/>
              <a:t>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turn</a:t>
            </a:r>
            <a:r>
              <a:rPr lang="es-ES" dirty="0" smtClean="0"/>
              <a:t> (</a:t>
            </a:r>
            <a:r>
              <a:rPr lang="es-ES" dirty="0" err="1" smtClean="0"/>
              <a:t>group</a:t>
            </a:r>
            <a:r>
              <a:rPr lang="es-ES" dirty="0" smtClean="0"/>
              <a:t>) </a:t>
            </a: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 smtClean="0"/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395288" y="260350"/>
            <a:ext cx="76327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/>
              <a:t>P1 and P2 - Block 2</a:t>
            </a:r>
            <a:br>
              <a:rPr lang="en-GB" altLang="en-US" sz="3600"/>
            </a:br>
            <a:r>
              <a:rPr lang="en-GB" altLang="en-US" sz="3600"/>
              <a:t>Key language (4): </a:t>
            </a:r>
            <a:r>
              <a:rPr lang="en-GB" altLang="en-US" sz="3600">
                <a:hlinkClick r:id="rId22"/>
              </a:rPr>
              <a:t>1,2,3 Escondite Inglés</a:t>
            </a:r>
            <a:endParaRPr lang="en-GB" altLang="en-US" sz="3600"/>
          </a:p>
        </p:txBody>
      </p:sp>
      <p:pic>
        <p:nvPicPr>
          <p:cNvPr id="6151" name="vamo146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jueg1463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123 1463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56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hace1463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99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mira1463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mira1464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86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no t1463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29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no o1463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24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te t1463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os t1463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6610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" fill="hold"/>
                                        <p:tgtEl>
                                          <p:spTgt spid="6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8" fill="hold"/>
                                        <p:tgtEl>
                                          <p:spTgt spid="6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84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64" fill="hold"/>
                                        <p:tgtEl>
                                          <p:spTgt spid="6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2" fill="hold"/>
                                        <p:tgtEl>
                                          <p:spTgt spid="6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98" fill="hold"/>
                                        <p:tgtEl>
                                          <p:spTgt spid="6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6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70" fill="hold"/>
                                        <p:tgtEl>
                                          <p:spTgt spid="6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7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58" fill="hold"/>
                                        <p:tgtEl>
                                          <p:spTgt spid="6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8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41" fill="hold"/>
                                        <p:tgtEl>
                                          <p:spTgt spid="6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9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76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0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/>
              <a:t>Te moviste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Os movisteis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Hacia </a:t>
            </a:r>
            <a:r>
              <a:rPr lang="es-ES" dirty="0"/>
              <a:t>atrás dos pasos grandes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/>
              <a:t>Hacia atrás un paso pequeño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¿Un voluntario?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¿Otro voluntario?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Tú, para atrás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Vosotros, para atrás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You moved (1 person)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You moved (group)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Go backwards two big steps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Go backwards one small step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Any volunteer?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Another volunteer?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You, back </a:t>
            </a:r>
            <a:r>
              <a:rPr lang="en-GB" dirty="0"/>
              <a:t>(1 person)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You, back (group)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 smtClean="0"/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323850" y="260350"/>
            <a:ext cx="76327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/>
              <a:t>P1 and P2- Block 2 </a:t>
            </a:r>
            <a:br>
              <a:rPr lang="en-GB" altLang="en-US" sz="2800"/>
            </a:br>
            <a:r>
              <a:rPr lang="en-GB" altLang="en-US" sz="2800"/>
              <a:t>Key language (5): </a:t>
            </a:r>
            <a:r>
              <a:rPr lang="en-GB" altLang="en-US" sz="2800">
                <a:hlinkClick r:id="rId18"/>
              </a:rPr>
              <a:t>1,2,3 Escondite Inglés </a:t>
            </a:r>
            <a:r>
              <a:rPr lang="en-GB" altLang="en-US" sz="2800"/>
              <a:t>(cont.)</a:t>
            </a:r>
          </a:p>
        </p:txBody>
      </p:sp>
      <p:pic>
        <p:nvPicPr>
          <p:cNvPr id="7175" name="te m147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os m1479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haci1479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haci1480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716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un v1479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076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otro1479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581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tu p1479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013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voso1494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445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" fill="hold"/>
                                        <p:tgtEl>
                                          <p:spTgt spid="7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4" fill="hold"/>
                                        <p:tgtEl>
                                          <p:spTgt spid="7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16" fill="hold"/>
                                        <p:tgtEl>
                                          <p:spTgt spid="7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98" fill="hold"/>
                                        <p:tgtEl>
                                          <p:spTgt spid="7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87" fill="hold"/>
                                        <p:tgtEl>
                                          <p:spTgt spid="7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87" fill="hold"/>
                                        <p:tgtEl>
                                          <p:spTgt spid="7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0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21" fill="hold"/>
                                        <p:tgtEl>
                                          <p:spTgt spid="7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1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58" fill="hold"/>
                                        <p:tgtEl>
                                          <p:spTgt spid="7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3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s-ES" altLang="en-US" sz="2400" smtClean="0"/>
              <a:t>¿Qué número es?</a:t>
            </a:r>
          </a:p>
          <a:p>
            <a:pPr eaLnBrk="1" hangingPunct="1"/>
            <a:r>
              <a:rPr lang="es-ES" altLang="en-US" sz="2400" smtClean="0"/>
              <a:t>(Este) es el número 9</a:t>
            </a:r>
          </a:p>
          <a:p>
            <a:pPr eaLnBrk="1" hangingPunct="1"/>
            <a:r>
              <a:rPr lang="es-ES" altLang="en-US" sz="2400" smtClean="0"/>
              <a:t>El juego de KIM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400" smtClean="0"/>
              <a:t>Cierra los ojos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400" smtClean="0"/>
              <a:t>Cerrad los ojos</a:t>
            </a:r>
          </a:p>
          <a:p>
            <a:r>
              <a:rPr lang="en-GB" altLang="en-US" sz="2400" smtClean="0"/>
              <a:t>Abre los ojos</a:t>
            </a:r>
          </a:p>
          <a:p>
            <a:r>
              <a:rPr lang="en-GB" altLang="en-US" sz="2400" smtClean="0"/>
              <a:t>Abrid los ojos</a:t>
            </a:r>
          </a:p>
          <a:p>
            <a:r>
              <a:rPr lang="es-ES" altLang="en-US" sz="2400" smtClean="0"/>
              <a:t>¿Que falta?</a:t>
            </a:r>
          </a:p>
          <a:p>
            <a:pPr eaLnBrk="1" hangingPunct="1"/>
            <a:r>
              <a:rPr lang="es-ES" altLang="en-US" sz="2400" smtClean="0"/>
              <a:t>Quiero el número 7, por favor</a:t>
            </a:r>
          </a:p>
          <a:p>
            <a:pPr eaLnBrk="1" hangingPunct="1"/>
            <a:endParaRPr lang="es-ES" altLang="en-US" sz="2400" smtClean="0"/>
          </a:p>
          <a:p>
            <a:pPr eaLnBrk="1" hangingPunct="1"/>
            <a:endParaRPr lang="en-GB" altLang="en-US" sz="2600" smtClean="0"/>
          </a:p>
        </p:txBody>
      </p:sp>
      <p:sp>
        <p:nvSpPr>
          <p:cNvPr id="9219" name="Content Placeholder 3"/>
          <p:cNvSpPr>
            <a:spLocks noGrp="1"/>
          </p:cNvSpPr>
          <p:nvPr>
            <p:ph sz="half" idx="4294967295"/>
          </p:nvPr>
        </p:nvSpPr>
        <p:spPr>
          <a:xfrm>
            <a:off x="4643438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altLang="en-US" sz="2400" smtClean="0"/>
              <a:t>What number is it?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400" smtClean="0"/>
              <a:t>This is number 9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400" smtClean="0"/>
              <a:t>Kim’s game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400" smtClean="0"/>
              <a:t>Close your eyes (1 person)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400" smtClean="0"/>
              <a:t>Close your eyes (1 person)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smtClean="0"/>
              <a:t>Open your eyes (1 person)</a:t>
            </a:r>
          </a:p>
          <a:p>
            <a:r>
              <a:rPr lang="en-GB" altLang="en-US" sz="2400" smtClean="0"/>
              <a:t>Open your eyes (group)</a:t>
            </a:r>
            <a:endParaRPr lang="es-ES" altLang="en-US" sz="2400" smtClean="0"/>
          </a:p>
          <a:p>
            <a:pPr eaLnBrk="1" hangingPunct="1">
              <a:lnSpc>
                <a:spcPct val="90000"/>
              </a:lnSpc>
            </a:pPr>
            <a:r>
              <a:rPr lang="es-ES" altLang="en-US" sz="2400" smtClean="0"/>
              <a:t>What’s missing?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400" smtClean="0"/>
              <a:t>I would like number 7, please</a:t>
            </a:r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755650" y="333375"/>
            <a:ext cx="66246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/>
              <a:t>P1 and P2- Block 2 </a:t>
            </a:r>
            <a:br>
              <a:rPr lang="en-GB" altLang="en-US" sz="3600"/>
            </a:br>
            <a:r>
              <a:rPr lang="en-GB" altLang="en-US" sz="3600"/>
              <a:t>Key language (6): los numeros</a:t>
            </a:r>
          </a:p>
        </p:txBody>
      </p:sp>
      <p:pic>
        <p:nvPicPr>
          <p:cNvPr id="25606" name="que 149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este149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quie1494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516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Que 1495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652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cire1494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99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cera1494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357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" fill="hold"/>
                                        <p:tgtEl>
                                          <p:spTgt spid="256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5" fill="hold"/>
                                        <p:tgtEl>
                                          <p:spTgt spid="25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6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21" fill="hold"/>
                                        <p:tgtEl>
                                          <p:spTgt spid="25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6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28" fill="hold"/>
                                        <p:tgtEl>
                                          <p:spTgt spid="25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75" fill="hold"/>
                                        <p:tgtEl>
                                          <p:spTgt spid="25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64" fill="hold"/>
                                        <p:tgtEl>
                                          <p:spTgt spid="256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1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s-ES" altLang="en-US" sz="2400" smtClean="0"/>
              <a:t>Di los números en orden</a:t>
            </a:r>
          </a:p>
          <a:p>
            <a:pPr eaLnBrk="1" hangingPunct="1"/>
            <a:r>
              <a:rPr lang="es-ES" altLang="en-US" sz="2400" smtClean="0"/>
              <a:t>Decid los números en orden</a:t>
            </a:r>
          </a:p>
          <a:p>
            <a:pPr eaLnBrk="1" hangingPunct="1"/>
            <a:r>
              <a:rPr lang="es-ES" altLang="en-US" sz="2400" smtClean="0"/>
              <a:t>¿Va antes de o va después de…?</a:t>
            </a:r>
          </a:p>
          <a:p>
            <a:pPr eaLnBrk="1" hangingPunct="1"/>
            <a:r>
              <a:rPr lang="es-ES" altLang="en-US" sz="2400" smtClean="0"/>
              <a:t>Escribe el número que va antes de…</a:t>
            </a:r>
          </a:p>
          <a:p>
            <a:pPr eaLnBrk="1" hangingPunct="1"/>
            <a:r>
              <a:rPr lang="es-ES" altLang="en-US" sz="2400" smtClean="0"/>
              <a:t>Escribe el número que va después de…</a:t>
            </a:r>
          </a:p>
          <a:p>
            <a:pPr eaLnBrk="1" hangingPunct="1"/>
            <a:endParaRPr lang="es-ES" altLang="en-US" sz="2400" smtClean="0"/>
          </a:p>
          <a:p>
            <a:pPr eaLnBrk="1" hangingPunct="1"/>
            <a:endParaRPr lang="es-ES" altLang="en-US" sz="2400" smtClean="0"/>
          </a:p>
          <a:p>
            <a:pPr eaLnBrk="1" hangingPunct="1"/>
            <a:endParaRPr lang="en-GB" altLang="en-US" sz="2400" smtClean="0"/>
          </a:p>
        </p:txBody>
      </p:sp>
      <p:sp>
        <p:nvSpPr>
          <p:cNvPr id="10243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Say the numbers in order (1 person)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Say the numbers in order (group)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Is it before or after?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Write the number which is before …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Write the number which is after …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 smtClean="0"/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395288" y="333375"/>
            <a:ext cx="75612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/>
              <a:t>P1 and P2 - Block 2 </a:t>
            </a:r>
            <a:br>
              <a:rPr lang="en-GB" altLang="en-US"/>
            </a:br>
            <a:r>
              <a:rPr lang="en-GB" altLang="en-US"/>
              <a:t>Key language (7): va antes de o después de?</a:t>
            </a:r>
          </a:p>
        </p:txBody>
      </p:sp>
      <p:pic>
        <p:nvPicPr>
          <p:cNvPr id="8199" name="di l151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628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deci1510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Va a1510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Escr1510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716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Escr1511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508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90" fill="hold"/>
                                        <p:tgtEl>
                                          <p:spTgt spid="8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56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83" fill="hold"/>
                                        <p:tgtEl>
                                          <p:spTgt spid="8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24" fill="hold"/>
                                        <p:tgtEl>
                                          <p:spTgt spid="8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346" fill="hold"/>
                                        <p:tgtEl>
                                          <p:spTgt spid="8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6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s-ES" altLang="en-US" sz="2600" smtClean="0"/>
              <a:t>¿El número 5 va antes de o después de 7?</a:t>
            </a:r>
          </a:p>
          <a:p>
            <a:pPr eaLnBrk="1" hangingPunct="1"/>
            <a:r>
              <a:rPr lang="es-ES" altLang="en-US" sz="2600" smtClean="0"/>
              <a:t>Este número, ¿va antes de o después de …?</a:t>
            </a:r>
          </a:p>
          <a:p>
            <a:pPr eaLnBrk="1" hangingPunct="1"/>
            <a:r>
              <a:rPr lang="es-ES" altLang="en-US" sz="2600" smtClean="0"/>
              <a:t>¿Está bien?</a:t>
            </a:r>
          </a:p>
          <a:p>
            <a:pPr eaLnBrk="1" hangingPunct="1"/>
            <a:r>
              <a:rPr lang="es-ES" altLang="en-US" sz="2600" smtClean="0"/>
              <a:t>Si, muy bien</a:t>
            </a:r>
          </a:p>
          <a:p>
            <a:pPr eaLnBrk="1" hangingPunct="1"/>
            <a:r>
              <a:rPr lang="es-ES" altLang="en-US" sz="2600" smtClean="0"/>
              <a:t>No, no está bien</a:t>
            </a:r>
          </a:p>
          <a:p>
            <a:pPr eaLnBrk="1" hangingPunct="1"/>
            <a:r>
              <a:rPr lang="es-ES" altLang="en-US" sz="2600" smtClean="0"/>
              <a:t>Coge un número</a:t>
            </a:r>
          </a:p>
          <a:p>
            <a:pPr eaLnBrk="1" hangingPunct="1"/>
            <a:r>
              <a:rPr lang="es-ES" altLang="en-US" sz="2600" smtClean="0"/>
              <a:t>Coged un número</a:t>
            </a:r>
          </a:p>
          <a:p>
            <a:pPr eaLnBrk="1" hangingPunct="1"/>
            <a:r>
              <a:rPr lang="es-ES" altLang="en-US" sz="2600" smtClean="0"/>
              <a:t>Ven aquí</a:t>
            </a:r>
          </a:p>
          <a:p>
            <a:pPr eaLnBrk="1" hangingPunct="1"/>
            <a:endParaRPr lang="es-ES" altLang="en-US" sz="2600" smtClean="0"/>
          </a:p>
          <a:p>
            <a:pPr eaLnBrk="1" hangingPunct="1"/>
            <a:endParaRPr lang="en-GB" altLang="en-US" sz="2600" smtClean="0"/>
          </a:p>
        </p:txBody>
      </p:sp>
      <p:sp>
        <p:nvSpPr>
          <p:cNvPr id="11267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Number 5 is before or after 7?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This number, is it before or after?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Is this right?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Yes, it is right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No, it is not right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Pick a number (1 person)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Pick a number (group)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Come here (1 person)</a:t>
            </a:r>
            <a:endParaRPr lang="en-GB" altLang="en-US" sz="2600" smtClean="0"/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755650" y="333375"/>
            <a:ext cx="66246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/>
              <a:t>P1 and P2 - Block 2</a:t>
            </a:r>
            <a:br>
              <a:rPr lang="en-GB" altLang="en-US" sz="2800"/>
            </a:br>
            <a:r>
              <a:rPr lang="en-GB" altLang="en-US" sz="2800"/>
              <a:t>Key language (8): va antes de o después de?</a:t>
            </a:r>
          </a:p>
        </p:txBody>
      </p:sp>
      <p:pic>
        <p:nvPicPr>
          <p:cNvPr id="9223" name="Ven 152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8054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El n1526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60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Este1526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99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Esta1526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500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Si m1526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933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No n1526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437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Coge1526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8688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coge1527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373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" fill="hold"/>
                                        <p:tgtEl>
                                          <p:spTgt spid="9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53" fill="hold"/>
                                        <p:tgtEl>
                                          <p:spTgt spid="9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97" fill="hold"/>
                                        <p:tgtEl>
                                          <p:spTgt spid="9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28" fill="hold"/>
                                        <p:tgtEl>
                                          <p:spTgt spid="9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35" fill="hold"/>
                                        <p:tgtEl>
                                          <p:spTgt spid="9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35" fill="hold"/>
                                        <p:tgtEl>
                                          <p:spTgt spid="9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8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13" fill="hold"/>
                                        <p:tgtEl>
                                          <p:spTgt spid="9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9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98" fill="hold"/>
                                        <p:tgtEl>
                                          <p:spTgt spid="9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0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561</Words>
  <Application>Microsoft Office PowerPoint</Application>
  <PresentationFormat>On-screen Show (4:3)</PresentationFormat>
  <Paragraphs>137</Paragraphs>
  <Slides>9</Slides>
  <Notes>0</Notes>
  <HiddenSlides>0</HiddenSlides>
  <MMClips>58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Arial</vt:lpstr>
      <vt:lpstr>Office Theme</vt:lpstr>
      <vt:lpstr>Spanish 1+2 Pilot at  St Elizabeth’s Primary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Spanish 1+2 Iniciative Pilot</dc:title>
  <dc:creator>anchiwi</dc:creator>
  <cp:lastModifiedBy>Hass</cp:lastModifiedBy>
  <cp:revision>25</cp:revision>
  <dcterms:created xsi:type="dcterms:W3CDTF">2013-01-08T22:58:15Z</dcterms:created>
  <dcterms:modified xsi:type="dcterms:W3CDTF">2014-08-01T11:41:39Z</dcterms:modified>
</cp:coreProperties>
</file>