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96" r:id="rId2"/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409" r:id="rId15"/>
    <p:sldId id="410" r:id="rId16"/>
    <p:sldId id="411" r:id="rId17"/>
    <p:sldId id="412" r:id="rId18"/>
    <p:sldId id="413" r:id="rId19"/>
    <p:sldId id="414" r:id="rId20"/>
    <p:sldId id="415" r:id="rId21"/>
    <p:sldId id="416" r:id="rId22"/>
    <p:sldId id="417" r:id="rId23"/>
    <p:sldId id="418" r:id="rId24"/>
    <p:sldId id="419" r:id="rId25"/>
    <p:sldId id="420" r:id="rId26"/>
    <p:sldId id="421" r:id="rId27"/>
    <p:sldId id="423" r:id="rId28"/>
    <p:sldId id="424" r:id="rId29"/>
    <p:sldId id="425" r:id="rId30"/>
    <p:sldId id="426" r:id="rId31"/>
    <p:sldId id="437" r:id="rId32"/>
    <p:sldId id="427" r:id="rId33"/>
    <p:sldId id="429" r:id="rId34"/>
    <p:sldId id="438" r:id="rId35"/>
    <p:sldId id="430" r:id="rId36"/>
    <p:sldId id="431" r:id="rId37"/>
    <p:sldId id="432" r:id="rId38"/>
    <p:sldId id="433" r:id="rId39"/>
    <p:sldId id="434" r:id="rId40"/>
    <p:sldId id="435" r:id="rId41"/>
    <p:sldId id="43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" name="Picture 16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21" name="Straight Connector 20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365211"/>
            <a:ext cx="1368152" cy="69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83556" y="1556792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6591" y="4077072"/>
            <a:ext cx="8229600" cy="12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Mandarin Intermediate</a:t>
            </a:r>
          </a:p>
          <a:p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6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舌头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7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棕色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08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颜色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130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金色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3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橙色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18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银色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88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深色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17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浅色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0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生气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97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美丽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8520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眉毛</a:t>
            </a:r>
            <a:r>
              <a:rPr lang="ja-JP" altLang="en-US" sz="9600" b="0" dirty="0" smtClean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79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干净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741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聪明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969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对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10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胖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4236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可爱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01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新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257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漂亮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834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伤心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208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矮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952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96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手指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528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累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53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错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82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年轻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10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92088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牛仔裤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372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92088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皮鞋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87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睡衣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310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围巾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50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衬衫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98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裙子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24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袜子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68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脚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535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领带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33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289920"/>
          </a:xfrm>
        </p:spPr>
        <p:txBody>
          <a:bodyPr/>
          <a:lstStyle/>
          <a:p>
            <a:r>
              <a:rPr lang="en-GB" altLang="ja-JP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T</a:t>
            </a:r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恤衫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455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头发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50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腿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555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嘴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582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脖子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13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91680" y="2348880"/>
            <a:ext cx="6400800" cy="3289920"/>
          </a:xfrm>
        </p:spPr>
        <p:txBody>
          <a:bodyPr/>
          <a:lstStyle/>
          <a:p>
            <a:r>
              <a:rPr lang="ja-JP" altLang="en-US" sz="20000" b="0" dirty="0">
                <a:latin typeface="SimSun" panose="02010600030101010101" pitchFamily="2" charset="-122"/>
                <a:ea typeface="SimSun" panose="02010600030101010101" pitchFamily="2" charset="-122"/>
              </a:rPr>
              <a:t>肩膀</a:t>
            </a:r>
            <a:r>
              <a:rPr lang="ja-JP" altLang="en-US" sz="9600" b="0" dirty="0"/>
              <a:t>	</a:t>
            </a:r>
          </a:p>
          <a:p>
            <a:r>
              <a:rPr lang="ja-JP" altLang="en-US" sz="20000" b="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sz="9600" b="0" dirty="0"/>
              <a:t>	</a:t>
            </a:r>
          </a:p>
          <a:p>
            <a:r>
              <a:rPr lang="ja-JP" altLang="en-US" sz="9600" b="0" dirty="0" smtClean="0"/>
              <a:t> 	</a:t>
            </a:r>
          </a:p>
          <a:p>
            <a:r>
              <a:rPr lang="ja-JP" altLang="en-US" sz="20000" b="0" dirty="0" smtClean="0"/>
              <a:t> </a:t>
            </a:r>
            <a:r>
              <a:rPr lang="en-GB" sz="8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21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145</Words>
  <Application>Microsoft Office PowerPoint</Application>
  <PresentationFormat>On-screen Show (4:3)</PresentationFormat>
  <Paragraphs>206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SimSun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229</cp:revision>
  <dcterms:created xsi:type="dcterms:W3CDTF">2010-08-31T10:04:20Z</dcterms:created>
  <dcterms:modified xsi:type="dcterms:W3CDTF">2018-09-10T15:22:45Z</dcterms:modified>
</cp:coreProperties>
</file>