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4" r:id="rId3"/>
    <p:sldMasterId id="2147483747" r:id="rId4"/>
    <p:sldMasterId id="2147483784" r:id="rId5"/>
  </p:sldMasterIdLst>
  <p:notesMasterIdLst>
    <p:notesMasterId r:id="rId13"/>
  </p:notesMasterIdLst>
  <p:sldIdLst>
    <p:sldId id="533" r:id="rId6"/>
    <p:sldId id="521" r:id="rId7"/>
    <p:sldId id="522" r:id="rId8"/>
    <p:sldId id="523" r:id="rId9"/>
    <p:sldId id="524" r:id="rId10"/>
    <p:sldId id="525" r:id="rId11"/>
    <p:sldId id="53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85325" autoAdjust="0"/>
  </p:normalViewPr>
  <p:slideViewPr>
    <p:cSldViewPr>
      <p:cViewPr>
        <p:scale>
          <a:sx n="100" d="100"/>
          <a:sy n="100" d="100"/>
        </p:scale>
        <p:origin x="-122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FC8-4DD4-431A-854B-29253671AFB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A967-F545-42EC-9B92-11984BD81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7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7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6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8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8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7A06-F21D-4B5F-8303-4C754D5E7D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9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064A-3400-4E51-9BC5-A1A4651688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0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F15C7500-45A8-4DDD-B90B-5E529BAB0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5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CBBBB87C-731B-4615-9CD4-D7C71E471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6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89474D48-57E1-4130-B509-052CA939F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8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2C6600C9-D362-4A3A-94EE-F3FC56CB6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273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D103F443-A099-420D-B254-DABC5B97F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1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319AC2A0-AAFB-4098-A928-444FB0EE7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0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DD71B78E-8A59-46B3-B564-6364BE96C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39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383AD549-59B1-4D17-9BED-8FBCB0F71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5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65C2BDC9-267F-4B22-A5E0-A293CCA4A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0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6169C06B-BE74-4C32-B9FB-8DEEA1CB6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2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7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48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1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5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4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37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0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3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03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8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0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4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8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1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56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2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0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7A06-F21D-4B5F-8303-4C754D5E7D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7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064A-3400-4E51-9BC5-A1A4651688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5555"/>
            <a:ext cx="1872208" cy="6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iltlogo2010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/>
          <a:stretch/>
        </p:blipFill>
        <p:spPr bwMode="auto">
          <a:xfrm>
            <a:off x="36662" y="224038"/>
            <a:ext cx="4033589" cy="9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59" y="82080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5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2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3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9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34" y="1773141"/>
            <a:ext cx="4484257" cy="46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3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0" Type="http://schemas.openxmlformats.org/officeDocument/2006/relationships/audio" Target="../media/media6.wav"/><Relationship Id="rId4" Type="http://schemas.openxmlformats.org/officeDocument/2006/relationships/audio" Target="../media/media3.wav"/><Relationship Id="rId9" Type="http://schemas.microsoft.com/office/2007/relationships/media" Target="../media/media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3" Type="http://schemas.microsoft.com/office/2007/relationships/media" Target="../media/media8.wav"/><Relationship Id="rId7" Type="http://schemas.microsoft.com/office/2007/relationships/media" Target="../media/media10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10" Type="http://schemas.openxmlformats.org/officeDocument/2006/relationships/image" Target="../media/image9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image" Target="../media/image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slideLayout" Target="../slideLayouts/slideLayout2.xml"/><Relationship Id="rId5" Type="http://schemas.microsoft.com/office/2007/relationships/media" Target="../media/media13.wav"/><Relationship Id="rId10" Type="http://schemas.openxmlformats.org/officeDocument/2006/relationships/audio" Target="../media/media15.wav"/><Relationship Id="rId4" Type="http://schemas.openxmlformats.org/officeDocument/2006/relationships/audio" Target="../media/media12.wav"/><Relationship Id="rId9" Type="http://schemas.microsoft.com/office/2007/relationships/media" Target="../media/media1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3" Type="http://schemas.microsoft.com/office/2007/relationships/media" Target="../media/media17.wav"/><Relationship Id="rId7" Type="http://schemas.microsoft.com/office/2007/relationships/media" Target="../media/media19.wav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audio" Target="../media/media18.wav"/><Relationship Id="rId5" Type="http://schemas.microsoft.com/office/2007/relationships/media" Target="../media/media18.wav"/><Relationship Id="rId10" Type="http://schemas.openxmlformats.org/officeDocument/2006/relationships/image" Target="../media/image9.png"/><Relationship Id="rId4" Type="http://schemas.openxmlformats.org/officeDocument/2006/relationships/audio" Target="../media/media17.wav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OSi6ReFd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498947" y="292494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0066"/>
                </a:solidFill>
                <a:latin typeface="Candar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Century Gothic" pitchFamily="34" charset="0"/>
                <a:cs typeface="Arial" charset="0"/>
              </a:defRPr>
            </a:lvl9pPr>
          </a:lstStyle>
          <a:p>
            <a:r>
              <a:rPr lang="en-US" altLang="zh-CN" kern="0" dirty="0" smtClean="0">
                <a:solidFill>
                  <a:srgbClr val="000099"/>
                </a:solidFill>
                <a:effectLst/>
              </a:rPr>
              <a:t>Useful, fun Mandarin words and phrases</a:t>
            </a:r>
            <a:endParaRPr lang="zh-CN" altLang="en-US" kern="0" dirty="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917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1828800"/>
          </a:xfrm>
        </p:spPr>
        <p:txBody>
          <a:bodyPr/>
          <a:lstStyle/>
          <a:p>
            <a:pPr algn="ctr"/>
            <a:r>
              <a:rPr lang="en-US" altLang="zh-CN" dirty="0"/>
              <a:t>Hello </a:t>
            </a:r>
            <a:r>
              <a:rPr lang="zh-CN" altLang="en-US" dirty="0"/>
              <a:t>你好 </a:t>
            </a:r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429000"/>
            <a:ext cx="3432424" cy="1716212"/>
          </a:xfrm>
          <a:prstGeom prst="rect">
            <a:avLst/>
          </a:prstGeom>
        </p:spPr>
      </p:pic>
      <p:pic>
        <p:nvPicPr>
          <p:cNvPr id="5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9836" y="2404120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12032"/>
            <a:ext cx="8229600" cy="182880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Good morning </a:t>
            </a:r>
            <a:r>
              <a:rPr lang="zh-CN" altLang="en-US" dirty="0"/>
              <a:t>早上好 </a:t>
            </a:r>
            <a:r>
              <a:rPr lang="en-US" altLang="zh-CN" dirty="0" err="1"/>
              <a:t>Zǎoshang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en-US" altLang="zh-CN" dirty="0"/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My name is </a:t>
            </a:r>
            <a:r>
              <a:rPr lang="en-US" altLang="zh-CN" dirty="0"/>
              <a:t>... </a:t>
            </a:r>
            <a:r>
              <a:rPr lang="zh-CN" altLang="en-US" dirty="0"/>
              <a:t>我叫 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jiào</a:t>
            </a:r>
            <a:r>
              <a:rPr lang="en-GB" altLang="zh-CN" dirty="0"/>
              <a:t>... </a:t>
            </a:r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Numbers </a:t>
            </a:r>
            <a:r>
              <a:rPr lang="en-US" altLang="zh-CN" dirty="0">
                <a:solidFill>
                  <a:schemeClr val="tx1"/>
                </a:solidFill>
              </a:rPr>
              <a:t>1-10</a:t>
            </a:r>
          </a:p>
          <a:p>
            <a:pPr algn="ctr"/>
            <a:r>
              <a:rPr lang="en-US" altLang="zh-CN" dirty="0"/>
              <a:t>1</a:t>
            </a:r>
            <a:r>
              <a:rPr lang="zh-CN" altLang="en-US" dirty="0"/>
              <a:t>一</a:t>
            </a:r>
            <a:r>
              <a:rPr lang="en-US" altLang="zh-CN" dirty="0" err="1"/>
              <a:t>yī</a:t>
            </a:r>
            <a:r>
              <a:rPr lang="en-US" altLang="zh-CN" dirty="0"/>
              <a:t>  2</a:t>
            </a:r>
            <a:r>
              <a:rPr lang="zh-CN" altLang="en-US" dirty="0"/>
              <a:t>二</a:t>
            </a:r>
            <a:r>
              <a:rPr lang="en-GB" altLang="zh-CN" dirty="0" err="1"/>
              <a:t>èr</a:t>
            </a:r>
            <a:r>
              <a:rPr lang="en-GB" altLang="zh-CN" dirty="0"/>
              <a:t>  3</a:t>
            </a:r>
            <a:r>
              <a:rPr lang="zh-CN" altLang="en-US" dirty="0"/>
              <a:t>三</a:t>
            </a:r>
            <a:r>
              <a:rPr lang="en-GB" altLang="zh-CN" dirty="0" err="1"/>
              <a:t>sān</a:t>
            </a:r>
            <a:r>
              <a:rPr lang="en-GB" altLang="zh-CN" dirty="0"/>
              <a:t>  4</a:t>
            </a:r>
            <a:r>
              <a:rPr lang="zh-CN" altLang="en-US" dirty="0"/>
              <a:t>四</a:t>
            </a:r>
            <a:r>
              <a:rPr lang="en-GB" altLang="zh-CN" dirty="0" err="1"/>
              <a:t>sì</a:t>
            </a:r>
            <a:r>
              <a:rPr lang="en-GB" altLang="zh-CN" dirty="0"/>
              <a:t>  5</a:t>
            </a:r>
            <a:r>
              <a:rPr lang="zh-CN" altLang="en-US" dirty="0"/>
              <a:t>五</a:t>
            </a:r>
            <a:r>
              <a:rPr lang="en-GB" altLang="zh-CN" dirty="0" err="1"/>
              <a:t>wǔ</a:t>
            </a:r>
            <a:endParaRPr lang="en-GB" altLang="zh-CN" dirty="0"/>
          </a:p>
          <a:p>
            <a:pPr algn="ctr"/>
            <a:r>
              <a:rPr lang="en-US" altLang="zh-CN" dirty="0"/>
              <a:t>6</a:t>
            </a:r>
            <a:r>
              <a:rPr lang="zh-CN" altLang="en-US" dirty="0"/>
              <a:t>六</a:t>
            </a:r>
            <a:r>
              <a:rPr lang="en-GB" altLang="zh-CN" dirty="0" err="1"/>
              <a:t>liù</a:t>
            </a:r>
            <a:r>
              <a:rPr lang="en-GB" altLang="zh-CN" dirty="0"/>
              <a:t>  7</a:t>
            </a:r>
            <a:r>
              <a:rPr lang="zh-CN" altLang="en-US" dirty="0"/>
              <a:t>七</a:t>
            </a:r>
            <a:r>
              <a:rPr lang="en-GB" altLang="zh-CN" dirty="0" err="1"/>
              <a:t>qī</a:t>
            </a:r>
            <a:r>
              <a:rPr lang="en-GB" altLang="zh-CN" dirty="0"/>
              <a:t>  8</a:t>
            </a:r>
            <a:r>
              <a:rPr lang="zh-CN" altLang="en-US" dirty="0"/>
              <a:t>八</a:t>
            </a:r>
            <a:r>
              <a:rPr lang="en-GB" altLang="zh-CN" dirty="0" err="1"/>
              <a:t>bā</a:t>
            </a:r>
            <a:r>
              <a:rPr lang="en-GB" altLang="zh-CN" dirty="0"/>
              <a:t>  9</a:t>
            </a:r>
            <a:r>
              <a:rPr lang="zh-CN" altLang="en-US" dirty="0"/>
              <a:t>九</a:t>
            </a:r>
            <a:r>
              <a:rPr lang="en-GB" altLang="zh-CN" dirty="0" err="1"/>
              <a:t>jiǔ</a:t>
            </a:r>
            <a:r>
              <a:rPr lang="en-GB" altLang="zh-CN" dirty="0"/>
              <a:t>  10</a:t>
            </a:r>
            <a:r>
              <a:rPr lang="zh-CN" altLang="en-US" dirty="0"/>
              <a:t>十</a:t>
            </a:r>
            <a:r>
              <a:rPr lang="en-GB" altLang="zh-CN" dirty="0" err="1"/>
              <a:t>shí</a:t>
            </a:r>
            <a:endParaRPr lang="en-GB" altLang="zh-CN" dirty="0"/>
          </a:p>
          <a:p>
            <a:pPr algn="ctr"/>
            <a:endParaRPr lang="en-GB" altLang="zh-CN" dirty="0" smtClean="0"/>
          </a:p>
          <a:p>
            <a:pPr algn="ctr"/>
            <a:r>
              <a:rPr lang="en-GB" altLang="zh-CN" dirty="0" smtClean="0">
                <a:solidFill>
                  <a:schemeClr val="tx1"/>
                </a:solidFill>
              </a:rPr>
              <a:t>I’m…years </a:t>
            </a:r>
            <a:r>
              <a:rPr lang="en-GB" altLang="zh-CN" dirty="0">
                <a:solidFill>
                  <a:schemeClr val="tx1"/>
                </a:solidFill>
              </a:rPr>
              <a:t>old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r>
              <a:rPr lang="en-GB" altLang="zh-CN" dirty="0">
                <a:solidFill>
                  <a:schemeClr val="tx1"/>
                </a:solidFill>
              </a:rPr>
              <a:t>  </a:t>
            </a:r>
            <a:r>
              <a:rPr lang="zh-CN" altLang="en-US" dirty="0"/>
              <a:t>我</a:t>
            </a:r>
            <a:r>
              <a:rPr lang="en-US" altLang="zh-CN" dirty="0"/>
              <a:t>…</a:t>
            </a:r>
            <a:r>
              <a:rPr lang="zh-CN" altLang="en-US" dirty="0"/>
              <a:t>岁 </a:t>
            </a:r>
            <a:r>
              <a:rPr lang="en-GB" altLang="zh-CN" dirty="0" err="1"/>
              <a:t>Wǒ</a:t>
            </a:r>
            <a:r>
              <a:rPr lang="en-GB" altLang="zh-CN" dirty="0"/>
              <a:t>…</a:t>
            </a:r>
            <a:r>
              <a:rPr lang="en-GB" altLang="zh-CN" dirty="0" err="1"/>
              <a:t>suì</a:t>
            </a:r>
            <a:r>
              <a:rPr lang="zh-CN" altLang="en-US" dirty="0"/>
              <a:t> 。</a:t>
            </a:r>
            <a:endParaRPr lang="en-US" altLang="zh-CN" dirty="0"/>
          </a:p>
          <a:p>
            <a:pPr algn="ctr"/>
            <a:r>
              <a:rPr lang="en-GB" altLang="zh-CN" dirty="0">
                <a:solidFill>
                  <a:schemeClr val="tx1"/>
                </a:solidFill>
              </a:rPr>
              <a:t>Thank you! </a:t>
            </a:r>
            <a:r>
              <a:rPr lang="zh-CN" altLang="en-US" dirty="0"/>
              <a:t>谢谢！</a:t>
            </a:r>
            <a:r>
              <a:rPr lang="en-GB" altLang="zh-CN" dirty="0" err="1"/>
              <a:t>Xièxi</a:t>
            </a:r>
            <a:r>
              <a:rPr lang="en-US" altLang="zh-CN" dirty="0"/>
              <a:t>e</a:t>
            </a:r>
          </a:p>
          <a:p>
            <a:pPr algn="ctr"/>
            <a:endParaRPr lang="en-GB" altLang="zh-CN" dirty="0"/>
          </a:p>
          <a:p>
            <a:pPr algn="ctr"/>
            <a:endParaRPr lang="en-GB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pic>
        <p:nvPicPr>
          <p:cNvPr id="4" name="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48" y="4996408"/>
            <a:ext cx="432048" cy="421673"/>
          </a:xfrm>
          <a:prstGeom prst="rect">
            <a:avLst/>
          </a:prstGeom>
        </p:spPr>
      </p:pic>
      <p:pic>
        <p:nvPicPr>
          <p:cNvPr id="5" name="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28184" y="5445224"/>
            <a:ext cx="448816" cy="448816"/>
          </a:xfrm>
          <a:prstGeom prst="rect">
            <a:avLst/>
          </a:prstGeom>
        </p:spPr>
      </p:pic>
      <p:pic>
        <p:nvPicPr>
          <p:cNvPr id="8" name="1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0272" y="1684040"/>
            <a:ext cx="448816" cy="448816"/>
          </a:xfrm>
          <a:prstGeom prst="rect">
            <a:avLst/>
          </a:prstGeom>
        </p:spPr>
      </p:pic>
      <p:pic>
        <p:nvPicPr>
          <p:cNvPr id="11" name="1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16216" y="2188096"/>
            <a:ext cx="472480" cy="472480"/>
          </a:xfrm>
          <a:prstGeom prst="rect">
            <a:avLst/>
          </a:prstGeom>
        </p:spPr>
      </p:pic>
      <p:pic>
        <p:nvPicPr>
          <p:cNvPr id="12" name="1-1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48264" y="3700264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44080"/>
            <a:ext cx="8676456" cy="18288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Bye! </a:t>
            </a:r>
            <a:r>
              <a:rPr lang="zh-CN" altLang="en-US" dirty="0"/>
              <a:t>再见</a:t>
            </a:r>
            <a:r>
              <a:rPr lang="en-GB" altLang="zh-CN" dirty="0"/>
              <a:t>!</a:t>
            </a:r>
            <a:r>
              <a:rPr lang="zh-CN" altLang="en-US" dirty="0"/>
              <a:t> </a:t>
            </a:r>
            <a:r>
              <a:rPr lang="en-GB" altLang="zh-CN" dirty="0" err="1"/>
              <a:t>Zàijiàn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I like/ I don’t like </a:t>
            </a:r>
            <a:r>
              <a:rPr lang="zh-CN" altLang="en-US" dirty="0"/>
              <a:t>我喜欢</a:t>
            </a:r>
            <a:r>
              <a:rPr lang="en-US" altLang="zh-CN" dirty="0"/>
              <a:t>/</a:t>
            </a:r>
            <a:r>
              <a:rPr lang="zh-CN" altLang="en-US" dirty="0"/>
              <a:t>我不喜欢 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xǐhuan</a:t>
            </a:r>
            <a:r>
              <a:rPr lang="en-GB" altLang="zh-CN" dirty="0"/>
              <a:t>/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bù</a:t>
            </a:r>
            <a:r>
              <a:rPr lang="en-GB" altLang="zh-CN" dirty="0"/>
              <a:t> </a:t>
            </a:r>
            <a:r>
              <a:rPr lang="en-GB" altLang="zh-CN" dirty="0" err="1"/>
              <a:t>xǐhuan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And you? </a:t>
            </a:r>
            <a:r>
              <a:rPr lang="zh-CN" altLang="en-US" dirty="0"/>
              <a:t>你呢？</a:t>
            </a:r>
            <a:r>
              <a:rPr lang="en-GB" altLang="zh-CN" dirty="0" err="1"/>
              <a:t>nǐ</a:t>
            </a:r>
            <a:r>
              <a:rPr lang="en-GB" altLang="zh-CN" dirty="0"/>
              <a:t> ne?  </a:t>
            </a:r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I’d </a:t>
            </a:r>
            <a:r>
              <a:rPr lang="en-GB" dirty="0">
                <a:solidFill>
                  <a:schemeClr val="tx1"/>
                </a:solidFill>
              </a:rPr>
              <a:t>like to buy a Coke, thanks. </a:t>
            </a:r>
          </a:p>
          <a:p>
            <a:r>
              <a:rPr lang="zh-CN" altLang="en-US" dirty="0"/>
              <a:t>我想买可乐，谢谢。</a:t>
            </a:r>
            <a:endParaRPr lang="en-US" altLang="zh-CN" dirty="0"/>
          </a:p>
          <a:p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xiǎng</a:t>
            </a:r>
            <a:r>
              <a:rPr lang="en-GB" dirty="0"/>
              <a:t> </a:t>
            </a:r>
            <a:r>
              <a:rPr lang="en-GB" dirty="0" err="1"/>
              <a:t>mǎi</a:t>
            </a:r>
            <a:r>
              <a:rPr lang="en-GB" dirty="0"/>
              <a:t> </a:t>
            </a:r>
            <a:r>
              <a:rPr lang="en-GB" dirty="0" err="1"/>
              <a:t>kělè</a:t>
            </a:r>
            <a:r>
              <a:rPr lang="en-GB" dirty="0"/>
              <a:t>, </a:t>
            </a:r>
            <a:r>
              <a:rPr lang="en-GB" dirty="0" err="1"/>
              <a:t>xièxiè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6" name="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5816" y="2044080"/>
            <a:ext cx="448816" cy="448816"/>
          </a:xfrm>
          <a:prstGeom prst="rect">
            <a:avLst/>
          </a:prstGeom>
        </p:spPr>
      </p:pic>
      <p:pic>
        <p:nvPicPr>
          <p:cNvPr id="7" name="3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6456" y="2608920"/>
            <a:ext cx="376808" cy="376808"/>
          </a:xfrm>
          <a:prstGeom prst="rect">
            <a:avLst/>
          </a:prstGeom>
        </p:spPr>
      </p:pic>
      <p:pic>
        <p:nvPicPr>
          <p:cNvPr id="8" name="3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35896" y="3052192"/>
            <a:ext cx="448816" cy="448816"/>
          </a:xfrm>
          <a:prstGeom prst="rect">
            <a:avLst/>
          </a:prstGeom>
        </p:spPr>
      </p:pic>
      <p:pic>
        <p:nvPicPr>
          <p:cNvPr id="9" name="3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19873" y="4420344"/>
            <a:ext cx="549120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096344"/>
          </a:xfrm>
        </p:spPr>
        <p:txBody>
          <a:bodyPr/>
          <a:lstStyle/>
          <a:p>
            <a:r>
              <a:rPr lang="en-GB" altLang="zh-CN" dirty="0">
                <a:solidFill>
                  <a:schemeClr val="tx1"/>
                </a:solidFill>
              </a:rPr>
              <a:t>Cool</a:t>
            </a:r>
            <a:r>
              <a:rPr lang="zh-CN" altLang="en-US" dirty="0"/>
              <a:t> 酷 </a:t>
            </a:r>
            <a:r>
              <a:rPr lang="en-US" altLang="zh-CN" dirty="0" err="1"/>
              <a:t>k</a:t>
            </a:r>
            <a:r>
              <a:rPr lang="en-GB" dirty="0"/>
              <a:t>ù</a:t>
            </a:r>
          </a:p>
          <a:p>
            <a:r>
              <a:rPr lang="en-GB" dirty="0">
                <a:solidFill>
                  <a:schemeClr val="tx1"/>
                </a:solidFill>
              </a:rPr>
              <a:t>Fantastic</a:t>
            </a:r>
            <a:r>
              <a:rPr lang="en-GB" dirty="0"/>
              <a:t> </a:t>
            </a:r>
            <a:r>
              <a:rPr lang="zh-CN" altLang="en-US" dirty="0"/>
              <a:t>太棒了 </a:t>
            </a:r>
            <a:r>
              <a:rPr lang="en-GB" altLang="zh-CN" dirty="0" err="1"/>
              <a:t>tài</a:t>
            </a:r>
            <a:r>
              <a:rPr lang="en-GB" altLang="zh-CN" dirty="0"/>
              <a:t> bangle             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Come on  </a:t>
            </a:r>
            <a:r>
              <a:rPr lang="zh-CN" altLang="en-US" dirty="0"/>
              <a:t>加油</a:t>
            </a:r>
            <a:r>
              <a:rPr lang="en-US" altLang="zh-CN" dirty="0"/>
              <a:t> </a:t>
            </a:r>
            <a:r>
              <a:rPr lang="en-US" altLang="zh-CN" dirty="0" err="1"/>
              <a:t>jiāyóu</a:t>
            </a:r>
            <a:endParaRPr lang="en-US" altLang="zh-CN" dirty="0"/>
          </a:p>
          <a:p>
            <a:r>
              <a:rPr lang="en-GB" dirty="0">
                <a:solidFill>
                  <a:schemeClr val="tx1"/>
                </a:solidFill>
              </a:rPr>
              <a:t>Awesome</a:t>
            </a:r>
            <a:r>
              <a:rPr lang="en-GB" dirty="0"/>
              <a:t> </a:t>
            </a:r>
            <a:r>
              <a:rPr lang="zh-CN" altLang="en-US" dirty="0"/>
              <a:t>给力 </a:t>
            </a:r>
            <a:r>
              <a:rPr lang="en-GB" altLang="zh-CN" dirty="0" err="1"/>
              <a:t>gěilì</a:t>
            </a:r>
            <a:endParaRPr lang="en-GB" altLang="zh-CN" dirty="0"/>
          </a:p>
          <a:p>
            <a:r>
              <a:rPr lang="en-US" dirty="0">
                <a:solidFill>
                  <a:schemeClr val="tx1"/>
                </a:solidFill>
              </a:rPr>
              <a:t>So-so </a:t>
            </a:r>
            <a:r>
              <a:rPr lang="en-US" dirty="0"/>
              <a:t> </a:t>
            </a:r>
            <a:r>
              <a:rPr lang="zh-CN" altLang="en-US" dirty="0"/>
              <a:t>马马虎虎 </a:t>
            </a:r>
            <a:r>
              <a:rPr lang="en-GB" altLang="zh-CN" dirty="0" err="1"/>
              <a:t>mǎmǎ</a:t>
            </a:r>
            <a:r>
              <a:rPr lang="en-GB" b="0" dirty="0"/>
              <a:t> </a:t>
            </a:r>
            <a:r>
              <a:rPr lang="en-GB" dirty="0" err="1"/>
              <a:t>hū</a:t>
            </a:r>
            <a:r>
              <a:rPr lang="en-GB" dirty="0"/>
              <a:t> </a:t>
            </a:r>
            <a:r>
              <a:rPr lang="en-GB" dirty="0" err="1"/>
              <a:t>hū</a:t>
            </a:r>
            <a:endParaRPr lang="en-GB" dirty="0"/>
          </a:p>
        </p:txBody>
      </p:sp>
      <p:pic>
        <p:nvPicPr>
          <p:cNvPr id="4" name="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72000" y="2780928"/>
            <a:ext cx="423535" cy="423535"/>
          </a:xfrm>
          <a:prstGeom prst="rect">
            <a:avLst/>
          </a:prstGeom>
        </p:spPr>
      </p:pic>
      <p:pic>
        <p:nvPicPr>
          <p:cNvPr id="5" name="3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7744" y="2276872"/>
            <a:ext cx="438472" cy="438472"/>
          </a:xfrm>
          <a:prstGeom prst="rect">
            <a:avLst/>
          </a:prstGeom>
        </p:spPr>
      </p:pic>
      <p:pic>
        <p:nvPicPr>
          <p:cNvPr id="6" name="3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35896" y="3789040"/>
            <a:ext cx="477661" cy="477661"/>
          </a:xfrm>
          <a:prstGeom prst="rect">
            <a:avLst/>
          </a:prstGeom>
        </p:spPr>
      </p:pic>
      <p:pic>
        <p:nvPicPr>
          <p:cNvPr id="7" name="3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912" y="3284984"/>
            <a:ext cx="448816" cy="448816"/>
          </a:xfrm>
          <a:prstGeom prst="rect">
            <a:avLst/>
          </a:prstGeom>
        </p:spPr>
      </p:pic>
      <p:pic>
        <p:nvPicPr>
          <p:cNvPr id="8" name="3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60032" y="4221088"/>
            <a:ext cx="484322" cy="4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98083"/>
            <a:ext cx="8229600" cy="18288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Hamburger</a:t>
            </a:r>
            <a:r>
              <a:rPr lang="en-GB" dirty="0"/>
              <a:t> </a:t>
            </a:r>
            <a:r>
              <a:rPr lang="zh-CN" altLang="en-US" dirty="0"/>
              <a:t>汉堡包 </a:t>
            </a:r>
            <a:r>
              <a:rPr lang="en-GB" dirty="0" err="1"/>
              <a:t>hànbǎobāo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Chocolate</a:t>
            </a:r>
            <a:r>
              <a:rPr lang="en-GB" dirty="0"/>
              <a:t> </a:t>
            </a:r>
            <a:r>
              <a:rPr lang="zh-CN" altLang="en-US" dirty="0"/>
              <a:t>巧克力 </a:t>
            </a:r>
            <a:r>
              <a:rPr lang="en-GB" dirty="0" err="1"/>
              <a:t>qiǎokèlì</a:t>
            </a:r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Yummy</a:t>
            </a:r>
            <a:r>
              <a:rPr lang="en-GB" dirty="0" smtClean="0"/>
              <a:t> </a:t>
            </a:r>
            <a:r>
              <a:rPr lang="zh-CN" altLang="en-US" dirty="0"/>
              <a:t>好吃 </a:t>
            </a:r>
            <a:r>
              <a:rPr lang="en-GB" dirty="0" err="1"/>
              <a:t>hǎo</a:t>
            </a:r>
            <a:r>
              <a:rPr lang="en-GB" dirty="0"/>
              <a:t> </a:t>
            </a:r>
            <a:r>
              <a:rPr lang="en-GB" dirty="0" err="1"/>
              <a:t>chī</a:t>
            </a:r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Funny</a:t>
            </a:r>
            <a:r>
              <a:rPr lang="en-GB" dirty="0" smtClean="0"/>
              <a:t> </a:t>
            </a:r>
            <a:r>
              <a:rPr lang="zh-CN" altLang="en-US" dirty="0"/>
              <a:t>好玩儿 </a:t>
            </a:r>
            <a:r>
              <a:rPr lang="en-GB" dirty="0" err="1"/>
              <a:t>hǎo</a:t>
            </a:r>
            <a:r>
              <a:rPr lang="en-GB" dirty="0"/>
              <a:t> </a:t>
            </a:r>
            <a:r>
              <a:rPr lang="en-GB" dirty="0" err="1" smtClean="0"/>
              <a:t>wánr</a:t>
            </a:r>
            <a:endParaRPr lang="en-GB" dirty="0"/>
          </a:p>
        </p:txBody>
      </p:sp>
      <p:pic>
        <p:nvPicPr>
          <p:cNvPr id="4" name="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6056" y="2670091"/>
            <a:ext cx="432048" cy="432048"/>
          </a:xfrm>
          <a:prstGeom prst="rect">
            <a:avLst/>
          </a:prstGeom>
        </p:spPr>
      </p:pic>
      <p:pic>
        <p:nvPicPr>
          <p:cNvPr id="5" name="4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1216" y="3102139"/>
            <a:ext cx="448816" cy="448816"/>
          </a:xfrm>
          <a:prstGeom prst="rect">
            <a:avLst/>
          </a:prstGeom>
        </p:spPr>
      </p:pic>
      <p:pic>
        <p:nvPicPr>
          <p:cNvPr id="6" name="4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35896" y="3564631"/>
            <a:ext cx="473612" cy="473612"/>
          </a:xfrm>
          <a:prstGeom prst="rect">
            <a:avLst/>
          </a:prstGeom>
        </p:spPr>
      </p:pic>
      <p:pic>
        <p:nvPicPr>
          <p:cNvPr id="7" name="4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67944" y="4110251"/>
            <a:ext cx="470877" cy="4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40681"/>
            <a:ext cx="8229600" cy="892175"/>
          </a:xfrm>
        </p:spPr>
        <p:txBody>
          <a:bodyPr/>
          <a:lstStyle/>
          <a:p>
            <a:r>
              <a:rPr lang="zh-CN" altLang="en-US" dirty="0">
                <a:solidFill>
                  <a:srgbClr val="000099"/>
                </a:solidFill>
                <a:effectLst/>
              </a:rPr>
              <a:t>两只老虎 </a:t>
            </a:r>
            <a:r>
              <a:rPr lang="en-US" altLang="zh-CN" dirty="0">
                <a:solidFill>
                  <a:srgbClr val="000099"/>
                </a:solidFill>
                <a:effectLst/>
              </a:rPr>
              <a:t>  </a:t>
            </a:r>
            <a:r>
              <a:rPr lang="en-GB" dirty="0">
                <a:solidFill>
                  <a:srgbClr val="000099"/>
                </a:solidFill>
                <a:effectLst/>
              </a:rPr>
              <a:t>Two Tigers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32248"/>
            <a:ext cx="8229600" cy="1828800"/>
          </a:xfrm>
        </p:spPr>
        <p:txBody>
          <a:bodyPr/>
          <a:lstStyle/>
          <a:p>
            <a:r>
              <a:rPr lang="en-GB" dirty="0" smtClean="0"/>
              <a:t>Listen to the song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here</a:t>
            </a:r>
            <a:r>
              <a:rPr lang="en-GB" dirty="0" smtClean="0"/>
              <a:t>.</a:t>
            </a:r>
            <a:endParaRPr lang="en-GB" dirty="0" smtClean="0">
              <a:hlinkClick r:id="rId2"/>
            </a:endParaRPr>
          </a:p>
          <a:p>
            <a:r>
              <a:rPr lang="zh-CN" altLang="en-US" dirty="0" smtClean="0"/>
              <a:t>两</a:t>
            </a:r>
            <a:r>
              <a:rPr lang="zh-CN" altLang="en-US" dirty="0"/>
              <a:t>只老虎 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Two tigers 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两只老虎 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Two tigers 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跑得快 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Run fast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跑得快 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Run fast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一只没有耳朵</a:t>
            </a:r>
            <a:r>
              <a:rPr lang="en-US" altLang="zh-CN" dirty="0"/>
              <a:t>	</a:t>
            </a:r>
            <a:r>
              <a:rPr lang="en-GB" altLang="zh-CN" dirty="0">
                <a:solidFill>
                  <a:schemeClr val="tx1"/>
                </a:solidFill>
              </a:rPr>
              <a:t>One doesn't have ears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一只没有尾巴</a:t>
            </a:r>
            <a:r>
              <a:rPr lang="en-US" altLang="zh-CN" dirty="0"/>
              <a:t>	</a:t>
            </a:r>
            <a:r>
              <a:rPr lang="en-GB" altLang="zh-CN" dirty="0">
                <a:solidFill>
                  <a:schemeClr val="tx1"/>
                </a:solidFill>
              </a:rPr>
              <a:t>One doesn't have a tail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真奇怪 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Really strange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真奇怪</a:t>
            </a:r>
            <a:r>
              <a:rPr lang="en-US" altLang="zh-CN" dirty="0"/>
              <a:t>		</a:t>
            </a:r>
            <a:r>
              <a:rPr lang="en-GB" altLang="zh-CN" dirty="0">
                <a:solidFill>
                  <a:schemeClr val="tx1"/>
                </a:solidFill>
              </a:rPr>
              <a:t>Really strange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36610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196</Words>
  <Application>Microsoft Office PowerPoint</Application>
  <PresentationFormat>On-screen Show (4:3)</PresentationFormat>
  <Paragraphs>39</Paragraphs>
  <Slides>7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2_Default Design</vt:lpstr>
      <vt:lpstr>3_Default Design</vt:lpstr>
      <vt:lpstr>1_Default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两只老虎   Two Tigers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Hass</cp:lastModifiedBy>
  <cp:revision>364</cp:revision>
  <dcterms:created xsi:type="dcterms:W3CDTF">2010-08-31T10:04:20Z</dcterms:created>
  <dcterms:modified xsi:type="dcterms:W3CDTF">2017-02-21T10:37:54Z</dcterms:modified>
</cp:coreProperties>
</file>