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328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8211B73-5D32-46B8-9BFE-9C1C241F33C1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BB08FCD-6542-4D78-A060-2DD92DF1D7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386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3C3F7-EA0C-4A2F-8552-A5263B512E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</a:t>
            </a:r>
          </a:p>
          <a:p>
            <a:pPr>
              <a:defRPr/>
            </a:pPr>
            <a:r>
              <a:rPr lang="en-GB"/>
              <a:t>LFEE Europe</a:t>
            </a:r>
          </a:p>
        </p:txBody>
      </p:sp>
    </p:spTree>
    <p:extLst>
      <p:ext uri="{BB962C8B-B14F-4D97-AF65-F5344CB8AC3E}">
        <p14:creationId xmlns:p14="http://schemas.microsoft.com/office/powerpoint/2010/main" val="130555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1C8A9-3B20-4BC1-A8C4-4536BC8015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18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02172-948D-42E2-9FAB-CB4DD004EA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0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8BF86-41B6-4D72-AF3E-0564CF93C5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0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7CC47-1B22-4F89-8A10-6A06892FF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6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C7E57-67D0-4CB8-ABF2-1FE7C1DAB9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13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0D17B-406E-4ABC-80B1-B7229398F0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62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CF73-6B9C-4865-AF65-599B2838AC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00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4C318-EBCB-4C40-AC0D-CF6A96BF45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48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266A1-8F7C-4387-8B25-BB8093C47D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03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1+2 Initiative Pilots  LFEE Europe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3817E-E442-411B-A48E-789629912E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708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B1AF16-5FEA-4410-A45C-95979D5A66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4.WAV"/><Relationship Id="rId3" Type="http://schemas.microsoft.com/office/2007/relationships/media" Target="../media/media3.WAV"/><Relationship Id="rId7" Type="http://schemas.microsoft.com/office/2007/relationships/media" Target="../media/media64.WAV"/><Relationship Id="rId12" Type="http://schemas.openxmlformats.org/officeDocument/2006/relationships/image" Target="../media/image1.png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6" Type="http://schemas.openxmlformats.org/officeDocument/2006/relationships/audio" Target="../media/media63.WAV"/><Relationship Id="rId11" Type="http://schemas.openxmlformats.org/officeDocument/2006/relationships/slideLayout" Target="../slideLayouts/slideLayout4.xml"/><Relationship Id="rId5" Type="http://schemas.microsoft.com/office/2007/relationships/media" Target="../media/media63.WAV"/><Relationship Id="rId10" Type="http://schemas.openxmlformats.org/officeDocument/2006/relationships/audio" Target="../media/media65.WAV"/><Relationship Id="rId4" Type="http://schemas.openxmlformats.org/officeDocument/2006/relationships/audio" Target="../media/media3.WAV"/><Relationship Id="rId9" Type="http://schemas.microsoft.com/office/2007/relationships/media" Target="../media/media6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WAV"/><Relationship Id="rId13" Type="http://schemas.microsoft.com/office/2007/relationships/media" Target="../media/media72.WAV"/><Relationship Id="rId18" Type="http://schemas.openxmlformats.org/officeDocument/2006/relationships/audio" Target="../media/media74.WAV"/><Relationship Id="rId3" Type="http://schemas.microsoft.com/office/2007/relationships/media" Target="../media/media67.WAV"/><Relationship Id="rId21" Type="http://schemas.microsoft.com/office/2007/relationships/media" Target="../media/media76.WAV"/><Relationship Id="rId7" Type="http://schemas.microsoft.com/office/2007/relationships/media" Target="../media/media69.WAV"/><Relationship Id="rId12" Type="http://schemas.openxmlformats.org/officeDocument/2006/relationships/audio" Target="../media/media71.WAV"/><Relationship Id="rId17" Type="http://schemas.microsoft.com/office/2007/relationships/media" Target="../media/media74.WAV"/><Relationship Id="rId2" Type="http://schemas.openxmlformats.org/officeDocument/2006/relationships/audio" Target="../media/media66.WAV"/><Relationship Id="rId16" Type="http://schemas.openxmlformats.org/officeDocument/2006/relationships/audio" Target="../media/media73.WAV"/><Relationship Id="rId20" Type="http://schemas.openxmlformats.org/officeDocument/2006/relationships/audio" Target="../media/media75.WAV"/><Relationship Id="rId1" Type="http://schemas.microsoft.com/office/2007/relationships/media" Target="../media/media66.WAV"/><Relationship Id="rId6" Type="http://schemas.openxmlformats.org/officeDocument/2006/relationships/audio" Target="../media/media68.WAV"/><Relationship Id="rId11" Type="http://schemas.microsoft.com/office/2007/relationships/media" Target="../media/media71.WAV"/><Relationship Id="rId24" Type="http://schemas.openxmlformats.org/officeDocument/2006/relationships/image" Target="../media/image1.png"/><Relationship Id="rId5" Type="http://schemas.microsoft.com/office/2007/relationships/media" Target="../media/media68.WAV"/><Relationship Id="rId15" Type="http://schemas.microsoft.com/office/2007/relationships/media" Target="../media/media73.WAV"/><Relationship Id="rId23" Type="http://schemas.openxmlformats.org/officeDocument/2006/relationships/slideLayout" Target="../slideLayouts/slideLayout4.xml"/><Relationship Id="rId10" Type="http://schemas.openxmlformats.org/officeDocument/2006/relationships/audio" Target="../media/media70.WAV"/><Relationship Id="rId19" Type="http://schemas.microsoft.com/office/2007/relationships/media" Target="../media/media75.WAV"/><Relationship Id="rId4" Type="http://schemas.openxmlformats.org/officeDocument/2006/relationships/audio" Target="../media/media67.WAV"/><Relationship Id="rId9" Type="http://schemas.microsoft.com/office/2007/relationships/media" Target="../media/media70.WAV"/><Relationship Id="rId14" Type="http://schemas.openxmlformats.org/officeDocument/2006/relationships/audio" Target="../media/media72.WAV"/><Relationship Id="rId22" Type="http://schemas.openxmlformats.org/officeDocument/2006/relationships/audio" Target="../media/media7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9.WAV"/><Relationship Id="rId13" Type="http://schemas.microsoft.com/office/2007/relationships/media" Target="../media/media82.WAV"/><Relationship Id="rId3" Type="http://schemas.microsoft.com/office/2007/relationships/media" Target="../media/media47.WAV"/><Relationship Id="rId7" Type="http://schemas.microsoft.com/office/2007/relationships/media" Target="../media/media79.WAV"/><Relationship Id="rId12" Type="http://schemas.openxmlformats.org/officeDocument/2006/relationships/audio" Target="../media/media81.WAV"/><Relationship Id="rId2" Type="http://schemas.openxmlformats.org/officeDocument/2006/relationships/audio" Target="../media/media77.WAV"/><Relationship Id="rId16" Type="http://schemas.openxmlformats.org/officeDocument/2006/relationships/image" Target="../media/image1.png"/><Relationship Id="rId1" Type="http://schemas.microsoft.com/office/2007/relationships/media" Target="../media/media77.WAV"/><Relationship Id="rId6" Type="http://schemas.openxmlformats.org/officeDocument/2006/relationships/audio" Target="../media/media78.WAV"/><Relationship Id="rId11" Type="http://schemas.microsoft.com/office/2007/relationships/media" Target="../media/media81.WAV"/><Relationship Id="rId5" Type="http://schemas.microsoft.com/office/2007/relationships/media" Target="../media/media78.WAV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80.WAV"/><Relationship Id="rId4" Type="http://schemas.openxmlformats.org/officeDocument/2006/relationships/audio" Target="../media/media47.WAV"/><Relationship Id="rId9" Type="http://schemas.microsoft.com/office/2007/relationships/media" Target="../media/media80.WAV"/><Relationship Id="rId14" Type="http://schemas.openxmlformats.org/officeDocument/2006/relationships/audio" Target="../media/media8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6.WAV"/><Relationship Id="rId13" Type="http://schemas.microsoft.com/office/2007/relationships/media" Target="../media/media89.WAV"/><Relationship Id="rId3" Type="http://schemas.microsoft.com/office/2007/relationships/media" Target="../media/media84.WAV"/><Relationship Id="rId7" Type="http://schemas.microsoft.com/office/2007/relationships/media" Target="../media/media86.WAV"/><Relationship Id="rId12" Type="http://schemas.openxmlformats.org/officeDocument/2006/relationships/audio" Target="../media/media88.WAV"/><Relationship Id="rId2" Type="http://schemas.openxmlformats.org/officeDocument/2006/relationships/audio" Target="../media/media83.WAV"/><Relationship Id="rId16" Type="http://schemas.openxmlformats.org/officeDocument/2006/relationships/image" Target="../media/image1.png"/><Relationship Id="rId1" Type="http://schemas.microsoft.com/office/2007/relationships/media" Target="../media/media83.WAV"/><Relationship Id="rId6" Type="http://schemas.openxmlformats.org/officeDocument/2006/relationships/audio" Target="../media/media85.WAV"/><Relationship Id="rId11" Type="http://schemas.microsoft.com/office/2007/relationships/media" Target="../media/media88.WAV"/><Relationship Id="rId5" Type="http://schemas.microsoft.com/office/2007/relationships/media" Target="../media/media85.WAV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87.WAV"/><Relationship Id="rId4" Type="http://schemas.openxmlformats.org/officeDocument/2006/relationships/audio" Target="../media/media84.WAV"/><Relationship Id="rId9" Type="http://schemas.microsoft.com/office/2007/relationships/media" Target="../media/media87.WAV"/><Relationship Id="rId14" Type="http://schemas.openxmlformats.org/officeDocument/2006/relationships/audio" Target="../media/media89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1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90.WAV"/><Relationship Id="rId1" Type="http://schemas.microsoft.com/office/2007/relationships/media" Target="../media/media90.WAV"/><Relationship Id="rId6" Type="http://schemas.openxmlformats.org/officeDocument/2006/relationships/audio" Target="../media/media92.WAV"/><Relationship Id="rId5" Type="http://schemas.microsoft.com/office/2007/relationships/media" Target="../media/media92.WAV"/><Relationship Id="rId4" Type="http://schemas.openxmlformats.org/officeDocument/2006/relationships/audio" Target="../media/media9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6.WAV"/><Relationship Id="rId13" Type="http://schemas.openxmlformats.org/officeDocument/2006/relationships/slideLayout" Target="../slideLayouts/slideLayout4.xml"/><Relationship Id="rId3" Type="http://schemas.microsoft.com/office/2007/relationships/media" Target="../media/media94.WAV"/><Relationship Id="rId7" Type="http://schemas.microsoft.com/office/2007/relationships/media" Target="../media/media96.WAV"/><Relationship Id="rId12" Type="http://schemas.openxmlformats.org/officeDocument/2006/relationships/audio" Target="../media/media98.WAV"/><Relationship Id="rId2" Type="http://schemas.openxmlformats.org/officeDocument/2006/relationships/audio" Target="../media/media93.WAV"/><Relationship Id="rId1" Type="http://schemas.microsoft.com/office/2007/relationships/media" Target="../media/media93.WAV"/><Relationship Id="rId6" Type="http://schemas.openxmlformats.org/officeDocument/2006/relationships/audio" Target="../media/media95.WAV"/><Relationship Id="rId11" Type="http://schemas.microsoft.com/office/2007/relationships/media" Target="../media/media98.WAV"/><Relationship Id="rId5" Type="http://schemas.microsoft.com/office/2007/relationships/media" Target="../media/media95.WAV"/><Relationship Id="rId10" Type="http://schemas.openxmlformats.org/officeDocument/2006/relationships/audio" Target="../media/media97.WAV"/><Relationship Id="rId4" Type="http://schemas.openxmlformats.org/officeDocument/2006/relationships/audio" Target="../media/media94.WAV"/><Relationship Id="rId9" Type="http://schemas.microsoft.com/office/2007/relationships/media" Target="../media/media97.WAV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4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10.WAV"/><Relationship Id="rId18" Type="http://schemas.openxmlformats.org/officeDocument/2006/relationships/image" Target="../media/image1.png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audio" Target="../media/media9.WAV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6" Type="http://schemas.openxmlformats.org/officeDocument/2006/relationships/audio" Target="../media/media11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media" Target="../media/media9.WAV"/><Relationship Id="rId5" Type="http://schemas.microsoft.com/office/2007/relationships/media" Target="../media/media6.WAV"/><Relationship Id="rId15" Type="http://schemas.microsoft.com/office/2007/relationships/media" Target="../media/media11.WAV"/><Relationship Id="rId10" Type="http://schemas.openxmlformats.org/officeDocument/2006/relationships/audio" Target="../media/media8.WAV"/><Relationship Id="rId4" Type="http://schemas.openxmlformats.org/officeDocument/2006/relationships/audio" Target="../media/media5.WAV"/><Relationship Id="rId9" Type="http://schemas.microsoft.com/office/2007/relationships/media" Target="../media/media8.WAV"/><Relationship Id="rId14" Type="http://schemas.openxmlformats.org/officeDocument/2006/relationships/audio" Target="../media/media1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3" Type="http://schemas.microsoft.com/office/2007/relationships/media" Target="../media/media13.WAV"/><Relationship Id="rId7" Type="http://schemas.microsoft.com/office/2007/relationships/media" Target="../media/media15.WAV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5" Type="http://schemas.microsoft.com/office/2007/relationships/media" Target="../media/media14.WAV"/><Relationship Id="rId10" Type="http://schemas.openxmlformats.org/officeDocument/2006/relationships/image" Target="../media/image1.png"/><Relationship Id="rId4" Type="http://schemas.openxmlformats.org/officeDocument/2006/relationships/audio" Target="../media/media13.WAV"/><Relationship Id="rId9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microsoft.com/office/2007/relationships/media" Target="../media/media22.WAV"/><Relationship Id="rId18" Type="http://schemas.openxmlformats.org/officeDocument/2006/relationships/audio" Target="../media/media24.WAV"/><Relationship Id="rId3" Type="http://schemas.microsoft.com/office/2007/relationships/media" Target="../media/media17.WAV"/><Relationship Id="rId21" Type="http://schemas.openxmlformats.org/officeDocument/2006/relationships/slideLayout" Target="../slideLayouts/slideLayout4.xml"/><Relationship Id="rId7" Type="http://schemas.microsoft.com/office/2007/relationships/media" Target="../media/media19.WAV"/><Relationship Id="rId12" Type="http://schemas.openxmlformats.org/officeDocument/2006/relationships/audio" Target="../media/media21.WAV"/><Relationship Id="rId17" Type="http://schemas.microsoft.com/office/2007/relationships/media" Target="../media/media24.WAV"/><Relationship Id="rId2" Type="http://schemas.openxmlformats.org/officeDocument/2006/relationships/audio" Target="../media/media16.WAV"/><Relationship Id="rId16" Type="http://schemas.openxmlformats.org/officeDocument/2006/relationships/audio" Target="../media/media23.WAV"/><Relationship Id="rId20" Type="http://schemas.openxmlformats.org/officeDocument/2006/relationships/audio" Target="../media/media25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media" Target="../media/media21.WAV"/><Relationship Id="rId5" Type="http://schemas.microsoft.com/office/2007/relationships/media" Target="../media/media18.WAV"/><Relationship Id="rId15" Type="http://schemas.microsoft.com/office/2007/relationships/media" Target="../media/media23.WAV"/><Relationship Id="rId10" Type="http://schemas.openxmlformats.org/officeDocument/2006/relationships/audio" Target="../media/media20.WAV"/><Relationship Id="rId19" Type="http://schemas.microsoft.com/office/2007/relationships/media" Target="../media/media25.WAV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audio" Target="../media/media22.WAV"/><Relationship Id="rId2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13" Type="http://schemas.openxmlformats.org/officeDocument/2006/relationships/slideLayout" Target="../slideLayouts/slideLayout4.xml"/><Relationship Id="rId3" Type="http://schemas.microsoft.com/office/2007/relationships/media" Target="../media/media27.WAV"/><Relationship Id="rId7" Type="http://schemas.microsoft.com/office/2007/relationships/media" Target="../media/media29.WAV"/><Relationship Id="rId12" Type="http://schemas.openxmlformats.org/officeDocument/2006/relationships/audio" Target="../media/media31.WAV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audio" Target="../media/media28.WAV"/><Relationship Id="rId11" Type="http://schemas.microsoft.com/office/2007/relationships/media" Target="../media/media31.WAV"/><Relationship Id="rId5" Type="http://schemas.microsoft.com/office/2007/relationships/media" Target="../media/media28.WAV"/><Relationship Id="rId10" Type="http://schemas.openxmlformats.org/officeDocument/2006/relationships/audio" Target="../media/media30.WAV"/><Relationship Id="rId4" Type="http://schemas.openxmlformats.org/officeDocument/2006/relationships/audio" Target="../media/media27.WAV"/><Relationship Id="rId9" Type="http://schemas.microsoft.com/office/2007/relationships/media" Target="../media/media30.WAV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WAV"/><Relationship Id="rId13" Type="http://schemas.microsoft.com/office/2007/relationships/media" Target="../media/media38.WAV"/><Relationship Id="rId18" Type="http://schemas.openxmlformats.org/officeDocument/2006/relationships/image" Target="../media/image1.png"/><Relationship Id="rId3" Type="http://schemas.microsoft.com/office/2007/relationships/media" Target="../media/media33.WAV"/><Relationship Id="rId7" Type="http://schemas.microsoft.com/office/2007/relationships/media" Target="../media/media35.WAV"/><Relationship Id="rId12" Type="http://schemas.openxmlformats.org/officeDocument/2006/relationships/audio" Target="../media/media37.WAV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32.WAV"/><Relationship Id="rId16" Type="http://schemas.openxmlformats.org/officeDocument/2006/relationships/audio" Target="../media/media39.WAV"/><Relationship Id="rId1" Type="http://schemas.microsoft.com/office/2007/relationships/media" Target="../media/media32.WAV"/><Relationship Id="rId6" Type="http://schemas.openxmlformats.org/officeDocument/2006/relationships/audio" Target="../media/media34.WAV"/><Relationship Id="rId11" Type="http://schemas.microsoft.com/office/2007/relationships/media" Target="../media/media37.WAV"/><Relationship Id="rId5" Type="http://schemas.microsoft.com/office/2007/relationships/media" Target="../media/media34.WAV"/><Relationship Id="rId15" Type="http://schemas.microsoft.com/office/2007/relationships/media" Target="../media/media39.WAV"/><Relationship Id="rId10" Type="http://schemas.openxmlformats.org/officeDocument/2006/relationships/audio" Target="../media/media36.WAV"/><Relationship Id="rId4" Type="http://schemas.openxmlformats.org/officeDocument/2006/relationships/audio" Target="../media/media33.WAV"/><Relationship Id="rId9" Type="http://schemas.microsoft.com/office/2007/relationships/media" Target="../media/media36.WAV"/><Relationship Id="rId14" Type="http://schemas.openxmlformats.org/officeDocument/2006/relationships/audio" Target="../media/media3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WAV"/><Relationship Id="rId13" Type="http://schemas.microsoft.com/office/2007/relationships/media" Target="../media/media46.WAV"/><Relationship Id="rId3" Type="http://schemas.microsoft.com/office/2007/relationships/media" Target="../media/media41.WAV"/><Relationship Id="rId7" Type="http://schemas.microsoft.com/office/2007/relationships/media" Target="../media/media43.WAV"/><Relationship Id="rId12" Type="http://schemas.openxmlformats.org/officeDocument/2006/relationships/audio" Target="../media/media45.WAV"/><Relationship Id="rId2" Type="http://schemas.openxmlformats.org/officeDocument/2006/relationships/audio" Target="../media/media40.WAV"/><Relationship Id="rId16" Type="http://schemas.openxmlformats.org/officeDocument/2006/relationships/image" Target="../media/image1.png"/><Relationship Id="rId1" Type="http://schemas.microsoft.com/office/2007/relationships/media" Target="../media/media40.WAV"/><Relationship Id="rId6" Type="http://schemas.openxmlformats.org/officeDocument/2006/relationships/audio" Target="../media/media42.WAV"/><Relationship Id="rId11" Type="http://schemas.microsoft.com/office/2007/relationships/media" Target="../media/media45.WAV"/><Relationship Id="rId5" Type="http://schemas.microsoft.com/office/2007/relationships/media" Target="../media/media42.WAV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44.WAV"/><Relationship Id="rId4" Type="http://schemas.openxmlformats.org/officeDocument/2006/relationships/audio" Target="../media/media41.WAV"/><Relationship Id="rId9" Type="http://schemas.microsoft.com/office/2007/relationships/media" Target="../media/media44.WAV"/><Relationship Id="rId14" Type="http://schemas.openxmlformats.org/officeDocument/2006/relationships/audio" Target="../media/media4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8.WAV"/><Relationship Id="rId13" Type="http://schemas.microsoft.com/office/2007/relationships/media" Target="../media/media51.WAV"/><Relationship Id="rId18" Type="http://schemas.openxmlformats.org/officeDocument/2006/relationships/audio" Target="../media/media53.WAV"/><Relationship Id="rId26" Type="http://schemas.openxmlformats.org/officeDocument/2006/relationships/audio" Target="../media/media57.WAV"/><Relationship Id="rId3" Type="http://schemas.microsoft.com/office/2007/relationships/media" Target="../media/media6.WAV"/><Relationship Id="rId21" Type="http://schemas.microsoft.com/office/2007/relationships/media" Target="../media/media55.WAV"/><Relationship Id="rId34" Type="http://schemas.openxmlformats.org/officeDocument/2006/relationships/audio" Target="../media/media61.WAV"/><Relationship Id="rId7" Type="http://schemas.microsoft.com/office/2007/relationships/media" Target="../media/media48.WAV"/><Relationship Id="rId12" Type="http://schemas.openxmlformats.org/officeDocument/2006/relationships/audio" Target="../media/media50.WAV"/><Relationship Id="rId17" Type="http://schemas.microsoft.com/office/2007/relationships/media" Target="../media/media53.WAV"/><Relationship Id="rId25" Type="http://schemas.microsoft.com/office/2007/relationships/media" Target="../media/media57.WAV"/><Relationship Id="rId33" Type="http://schemas.microsoft.com/office/2007/relationships/media" Target="../media/media61.WAV"/><Relationship Id="rId2" Type="http://schemas.openxmlformats.org/officeDocument/2006/relationships/audio" Target="../media/media34.WAV"/><Relationship Id="rId16" Type="http://schemas.openxmlformats.org/officeDocument/2006/relationships/audio" Target="../media/media52.WAV"/><Relationship Id="rId20" Type="http://schemas.openxmlformats.org/officeDocument/2006/relationships/audio" Target="../media/media54.WAV"/><Relationship Id="rId29" Type="http://schemas.microsoft.com/office/2007/relationships/media" Target="../media/media59.WAV"/><Relationship Id="rId1" Type="http://schemas.microsoft.com/office/2007/relationships/media" Target="../media/media34.WAV"/><Relationship Id="rId6" Type="http://schemas.openxmlformats.org/officeDocument/2006/relationships/audio" Target="../media/media47.WAV"/><Relationship Id="rId11" Type="http://schemas.microsoft.com/office/2007/relationships/media" Target="../media/media50.WAV"/><Relationship Id="rId24" Type="http://schemas.openxmlformats.org/officeDocument/2006/relationships/audio" Target="../media/media56.WAV"/><Relationship Id="rId32" Type="http://schemas.openxmlformats.org/officeDocument/2006/relationships/audio" Target="../media/media60.WAV"/><Relationship Id="rId5" Type="http://schemas.microsoft.com/office/2007/relationships/media" Target="../media/media47.WAV"/><Relationship Id="rId15" Type="http://schemas.microsoft.com/office/2007/relationships/media" Target="../media/media52.WAV"/><Relationship Id="rId23" Type="http://schemas.microsoft.com/office/2007/relationships/media" Target="../media/media56.WAV"/><Relationship Id="rId28" Type="http://schemas.openxmlformats.org/officeDocument/2006/relationships/audio" Target="../media/media58.WAV"/><Relationship Id="rId36" Type="http://schemas.openxmlformats.org/officeDocument/2006/relationships/image" Target="../media/image1.png"/><Relationship Id="rId10" Type="http://schemas.openxmlformats.org/officeDocument/2006/relationships/audio" Target="../media/media49.WAV"/><Relationship Id="rId19" Type="http://schemas.microsoft.com/office/2007/relationships/media" Target="../media/media54.WAV"/><Relationship Id="rId31" Type="http://schemas.microsoft.com/office/2007/relationships/media" Target="../media/media60.WAV"/><Relationship Id="rId4" Type="http://schemas.openxmlformats.org/officeDocument/2006/relationships/audio" Target="../media/media6.WAV"/><Relationship Id="rId9" Type="http://schemas.microsoft.com/office/2007/relationships/media" Target="../media/media49.WAV"/><Relationship Id="rId14" Type="http://schemas.openxmlformats.org/officeDocument/2006/relationships/audio" Target="../media/media51.WAV"/><Relationship Id="rId22" Type="http://schemas.openxmlformats.org/officeDocument/2006/relationships/audio" Target="../media/media55.WAV"/><Relationship Id="rId27" Type="http://schemas.microsoft.com/office/2007/relationships/media" Target="../media/media58.WAV"/><Relationship Id="rId30" Type="http://schemas.openxmlformats.org/officeDocument/2006/relationships/audio" Target="../media/media59.WAV"/><Relationship Id="rId35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565400"/>
            <a:ext cx="7772400" cy="1803400"/>
          </a:xfrm>
        </p:spPr>
        <p:txBody>
          <a:bodyPr/>
          <a:lstStyle/>
          <a:p>
            <a:pPr eaLnBrk="1" hangingPunct="1"/>
            <a:r>
              <a:rPr lang="en-GB" altLang="en-US" sz="4800" b="1" smtClean="0">
                <a:latin typeface="Calibri" pitchFamily="34" charset="0"/>
              </a:rPr>
              <a:t>Instrucciones para juegos </a:t>
            </a:r>
            <a:br>
              <a:rPr lang="en-GB" altLang="en-US" sz="4800" b="1" smtClean="0">
                <a:latin typeface="Calibri" pitchFamily="34" charset="0"/>
              </a:rPr>
            </a:br>
            <a:endParaRPr lang="en-GB" altLang="en-US" sz="4800" b="1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fr-FR" altLang="en-US" sz="2400" u="sng" smtClean="0">
                <a:latin typeface="Calibri" pitchFamily="34" charset="0"/>
              </a:rPr>
              <a:t>Juego de los meses</a:t>
            </a:r>
          </a:p>
          <a:p>
            <a:pPr marL="0" indent="0" eaLnBrk="1" hangingPunct="1"/>
            <a:endParaRPr lang="fr-FR" altLang="en-US" smtClean="0">
              <a:latin typeface="Calibri" pitchFamily="34" charset="0"/>
            </a:endParaRP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Escucha y repite </a:t>
            </a: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Si oyes el mes de tu cumpleaños, ¡levántate!</a:t>
            </a: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Rápido...</a:t>
            </a: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Haced una fila desde enero a diciembre </a:t>
            </a:r>
            <a:endParaRPr lang="en-GB" altLang="en-US" sz="2400" smtClean="0">
              <a:latin typeface="Calibri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412875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endParaRPr lang="en-GB" sz="3200" dirty="0" smtClean="0">
              <a:latin typeface="Calibri" pitchFamily="34" charset="0"/>
            </a:endParaRPr>
          </a:p>
          <a:p>
            <a:pPr eaLnBrk="1" hangingPunct="1">
              <a:defRPr/>
            </a:pPr>
            <a:endParaRPr lang="en-GB" sz="3200" dirty="0" smtClean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GB" sz="2400" dirty="0" smtClean="0">
                <a:latin typeface="Calibri" pitchFamily="34" charset="0"/>
              </a:rPr>
              <a:t>Listen and repeat (1 person)</a:t>
            </a:r>
          </a:p>
          <a:p>
            <a:pPr eaLnBrk="1" hangingPunct="1">
              <a:defRPr/>
            </a:pPr>
            <a:r>
              <a:rPr lang="en-GB" sz="2400" dirty="0" smtClean="0">
                <a:latin typeface="Calibri" pitchFamily="34" charset="0"/>
              </a:rPr>
              <a:t>If you hear your birthday 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400" dirty="0" smtClean="0">
                <a:latin typeface="Calibri" pitchFamily="34" charset="0"/>
              </a:rPr>
              <a:t>     month, stand up!</a:t>
            </a:r>
          </a:p>
          <a:p>
            <a:pPr eaLnBrk="1" hangingPunct="1">
              <a:defRPr/>
            </a:pPr>
            <a:r>
              <a:rPr lang="en-GB" sz="2400" dirty="0" smtClean="0">
                <a:latin typeface="Calibri" pitchFamily="34" charset="0"/>
              </a:rPr>
              <a:t>Quickly…</a:t>
            </a:r>
          </a:p>
          <a:p>
            <a:pPr eaLnBrk="1" hangingPunct="1">
              <a:defRPr/>
            </a:pPr>
            <a:r>
              <a:rPr lang="en-GB" sz="2400" dirty="0" smtClean="0">
                <a:latin typeface="Calibri" pitchFamily="34" charset="0"/>
              </a:rPr>
              <a:t>Form a line, from January 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400" dirty="0" smtClean="0">
                <a:latin typeface="Calibri" pitchFamily="34" charset="0"/>
              </a:rPr>
              <a:t>     to December (group)</a:t>
            </a:r>
          </a:p>
          <a:p>
            <a:pPr eaLnBrk="1" hangingPunct="1">
              <a:defRPr/>
            </a:pPr>
            <a:endParaRPr lang="en-GB" dirty="0" smtClean="0">
              <a:latin typeface="Calibri" pitchFamily="34" charset="0"/>
            </a:endParaRP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b="1" smtClean="0">
                <a:latin typeface="Calibri" pitchFamily="34" charset="0"/>
              </a:rPr>
              <a:t>8. The months</a:t>
            </a:r>
            <a:endParaRPr lang="en-GB" altLang="en-US" b="1" smtClean="0">
              <a:latin typeface="Calibri" pitchFamily="34" charset="0"/>
            </a:endParaRPr>
          </a:p>
        </p:txBody>
      </p:sp>
      <p:pic>
        <p:nvPicPr>
          <p:cNvPr id="21511" name="jueg138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escu138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36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si o1380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rapi1380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hace1380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2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" fill="hold"/>
                                        <p:tgtEl>
                                          <p:spTgt spid="21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5" fill="hold"/>
                                        <p:tgtEl>
                                          <p:spTgt spid="21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45" fill="hold"/>
                                        <p:tgtEl>
                                          <p:spTgt spid="215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6" fill="hold"/>
                                        <p:tgtEl>
                                          <p:spTgt spid="21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76" fill="hold"/>
                                        <p:tgtEl>
                                          <p:spTgt spid="21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b="1" smtClean="0">
                <a:latin typeface="Calibri" pitchFamily="34" charset="0"/>
              </a:rPr>
              <a:t/>
            </a:r>
            <a:br>
              <a:rPr lang="fr-FR" altLang="en-US" b="1" smtClean="0">
                <a:latin typeface="Calibri" pitchFamily="34" charset="0"/>
              </a:rPr>
            </a:br>
            <a:r>
              <a:rPr lang="fr-FR" altLang="en-US" b="1" smtClean="0">
                <a:latin typeface="Calibri" pitchFamily="34" charset="0"/>
              </a:rPr>
              <a:t>9. Lines game</a:t>
            </a:r>
            <a:r>
              <a:rPr lang="fr-FR" altLang="en-US" smtClean="0">
                <a:latin typeface="Calibri" pitchFamily="34" charset="0"/>
              </a:rPr>
              <a:t/>
            </a:r>
            <a:br>
              <a:rPr lang="fr-FR" altLang="en-US" smtClean="0">
                <a:latin typeface="Calibri" pitchFamily="34" charset="0"/>
              </a:rPr>
            </a:br>
            <a:endParaRPr lang="en-GB" altLang="en-US" smtClean="0">
              <a:latin typeface="Calibri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52513"/>
            <a:ext cx="4038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r-FR" altLang="en-US" sz="2000" b="1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sz="2200" u="sng" smtClean="0">
                <a:latin typeface="Calibri" pitchFamily="34" charset="0"/>
              </a:rPr>
              <a:t>El juego de las filas</a:t>
            </a:r>
            <a:r>
              <a:rPr lang="fr-FR" altLang="en-US" sz="2200" smtClean="0">
                <a:latin typeface="Calibri" pitchFamily="34" charset="0"/>
              </a:rPr>
              <a:t>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en-US" sz="22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Levantaos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Haced dos filas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Escuchad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Por ejemplo, Luisa y Juan escribid el número 4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¡Rápido!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Pasad el rotulador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Ve al final de la fila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Emma y Pablo, ahora escribid el número 9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Cambiad los rotuladores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300" smtClean="0">
                <a:latin typeface="Calibri" pitchFamily="34" charset="0"/>
              </a:rPr>
              <a:t>Borrad 9, borrad 4 etc </a:t>
            </a:r>
            <a:endParaRPr lang="en-GB" altLang="en-US" sz="2300" smtClean="0">
              <a:latin typeface="Calibri" pitchFamily="34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484313"/>
            <a:ext cx="4038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2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Stand up (group)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Make two lines (group)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Listen (group)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For example, Louise and John write number 4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Quickly!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Pass the pen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Go back to the start of the line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Emma y Pablo, now write number 9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Swap the markers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300" smtClean="0">
                <a:latin typeface="Calibri" pitchFamily="34" charset="0"/>
              </a:rPr>
              <a:t>Cross number 9, cross 4, etc. </a:t>
            </a:r>
          </a:p>
        </p:txBody>
      </p:sp>
      <p:pic>
        <p:nvPicPr>
          <p:cNvPr id="22535" name="el j138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12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leva138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hace1396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20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escu1396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or 1396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rapi1396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asa1396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ve a1396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08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el p1396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084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swap1396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445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bora1396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805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" fill="hold"/>
                                        <p:tgtEl>
                                          <p:spTgt spid="22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5" fill="hold"/>
                                        <p:tgtEl>
                                          <p:spTgt spid="22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8" fill="hold"/>
                                        <p:tgtEl>
                                          <p:spTgt spid="22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2" fill="hold"/>
                                        <p:tgtEl>
                                          <p:spTgt spid="22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1" fill="hold"/>
                                        <p:tgtEl>
                                          <p:spTgt spid="22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87" fill="hold"/>
                                        <p:tgtEl>
                                          <p:spTgt spid="225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20" fill="hold"/>
                                        <p:tgtEl>
                                          <p:spTgt spid="225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18" fill="hold"/>
                                        <p:tgtEl>
                                          <p:spTgt spid="22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2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835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90" fill="hold"/>
                                        <p:tgtEl>
                                          <p:spTgt spid="225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4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322" fill="hold"/>
                                        <p:tgtEl>
                                          <p:spTgt spid="225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7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476250"/>
            <a:ext cx="4038600" cy="5937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b="1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u="sng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u="sng" smtClean="0">
                <a:latin typeface="Calibri" pitchFamily="34" charset="0"/>
              </a:rPr>
              <a:t>El juego del ping-pong </a:t>
            </a:r>
            <a:endParaRPr lang="en-GB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fr-FR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en-US" sz="2400" smtClean="0">
                <a:latin typeface="Calibri" pitchFamily="34" charset="0"/>
              </a:rPr>
              <a:t>Escuchad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400" smtClean="0">
                <a:latin typeface="Calibri" pitchFamily="34" charset="0"/>
              </a:rPr>
              <a:t>Yo digo uno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400" smtClean="0">
                <a:latin typeface="Calibri" pitchFamily="34" charset="0"/>
              </a:rPr>
              <a:t>la clase dice: 2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400" smtClean="0">
                <a:latin typeface="Calibri" pitchFamily="34" charset="0"/>
              </a:rPr>
              <a:t>el profesor/la profesora dice: 3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en-US" sz="2400" smtClean="0">
                <a:latin typeface="Calibri" pitchFamily="34" charset="0"/>
              </a:rPr>
              <a:t>La clase: 4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smtClean="0">
                <a:latin typeface="Calibri" pitchFamily="34" charset="0"/>
              </a:rPr>
              <a:t>Jugad de dos en dos</a:t>
            </a:r>
          </a:p>
          <a:p>
            <a:pPr eaLnBrk="1" hangingPunct="1">
              <a:lnSpc>
                <a:spcPct val="90000"/>
              </a:lnSpc>
            </a:pPr>
            <a:endParaRPr lang="en-GB" altLang="en-US" sz="22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2200" b="1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2200" b="1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b="1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fr-FR" altLang="en-US" smtClean="0">
              <a:latin typeface="Calibri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281113"/>
            <a:ext cx="4038600" cy="5576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16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16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400" smtClean="0">
                <a:latin typeface="Calibri" pitchFamily="34" charset="0"/>
              </a:rPr>
              <a:t>Listen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smtClean="0">
                <a:latin typeface="Calibri" pitchFamily="34" charset="0"/>
              </a:rPr>
              <a:t>I say : one, you (the class)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smtClean="0">
                <a:latin typeface="Calibri" pitchFamily="34" charset="0"/>
              </a:rPr>
              <a:t>     says two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smtClean="0">
                <a:latin typeface="Calibri" pitchFamily="34" charset="0"/>
              </a:rPr>
              <a:t>The teacher says 3 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400" smtClean="0">
                <a:latin typeface="Calibri" pitchFamily="34" charset="0"/>
              </a:rPr>
              <a:t>The class: 4</a:t>
            </a:r>
            <a:endParaRPr lang="en-GB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2400" smtClean="0">
                <a:latin typeface="Calibri" pitchFamily="34" charset="0"/>
              </a:rPr>
              <a:t>Now play in pairs (group)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smtClean="0">
                <a:latin typeface="Calibri" pitchFamily="34" charset="0"/>
              </a:rPr>
              <a:t>You can also do multiples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smtClean="0">
                <a:latin typeface="Calibri" pitchFamily="34" charset="0"/>
              </a:rPr>
              <a:t>(3, 6,9, 12 etc)</a:t>
            </a:r>
          </a:p>
          <a:p>
            <a:pPr eaLnBrk="1" hangingPunct="1">
              <a:lnSpc>
                <a:spcPct val="90000"/>
              </a:lnSpc>
            </a:pPr>
            <a:endParaRPr lang="en-GB" altLang="en-US" smtClean="0">
              <a:latin typeface="Calibri" pitchFamily="34" charset="0"/>
            </a:endParaRP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>
                <a:latin typeface="Calibri" pitchFamily="34" charset="0"/>
              </a:rPr>
              <a:t>10. Ping pong game</a:t>
            </a:r>
          </a:p>
        </p:txBody>
      </p:sp>
      <p:pic>
        <p:nvPicPr>
          <p:cNvPr id="23559" name="el j141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916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escu141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70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la c141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652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yo d141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068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la c1413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500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el p1412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2211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roca1412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" fill="hold"/>
                                        <p:tgtEl>
                                          <p:spTgt spid="23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8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25" fill="hold"/>
                                        <p:tgtEl>
                                          <p:spTgt spid="235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41" fill="hold"/>
                                        <p:tgtEl>
                                          <p:spTgt spid="23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12" fill="hold"/>
                                        <p:tgtEl>
                                          <p:spTgt spid="23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625" fill="hold"/>
                                        <p:tgtEl>
                                          <p:spTgt spid="235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35" fill="hold"/>
                                        <p:tgtEl>
                                          <p:spTgt spid="235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>
                <a:latin typeface="Calibri" pitchFamily="34" charset="0"/>
              </a:rPr>
              <a:t>11. The card behind game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fr-FR" altLang="en-US" sz="2400" u="sng" smtClean="0">
                <a:latin typeface="Calibri" pitchFamily="34" charset="0"/>
              </a:rPr>
              <a:t>El juego de la carta por detrás </a:t>
            </a:r>
          </a:p>
          <a:p>
            <a:pPr marL="0" indent="0" eaLnBrk="1" hangingPunct="1">
              <a:buFontTx/>
              <a:buNone/>
            </a:pPr>
            <a:endParaRPr lang="fr-FR" altLang="en-US" sz="2400" u="sng" smtClean="0">
              <a:latin typeface="Calibri" pitchFamily="34" charset="0"/>
            </a:endParaRP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Mirad </a:t>
            </a: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¿Qué número es? </a:t>
            </a: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Es el 3 </a:t>
            </a: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No, es el 5</a:t>
            </a: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Ganas </a:t>
            </a:r>
          </a:p>
          <a:p>
            <a:pPr marL="0" indent="0" eaLnBrk="1" hangingPunct="1"/>
            <a:r>
              <a:rPr lang="fr-FR" altLang="en-US" sz="2400" smtClean="0">
                <a:latin typeface="Calibri" pitchFamily="34" charset="0"/>
              </a:rPr>
              <a:t> Te toca </a:t>
            </a:r>
          </a:p>
          <a:p>
            <a:pPr marL="0" indent="0" eaLnBrk="1" hangingPunct="1">
              <a:buFontTx/>
              <a:buNone/>
            </a:pPr>
            <a:endParaRPr lang="en-GB" altLang="en-US" sz="2400" smtClean="0">
              <a:latin typeface="Calibri" pitchFamily="34" charset="0"/>
            </a:endParaRPr>
          </a:p>
          <a:p>
            <a:pPr marL="0" indent="0" eaLnBrk="1" hangingPunct="1"/>
            <a:endParaRPr lang="en-GB" altLang="en-US" sz="2400" smtClean="0">
              <a:latin typeface="Calibri" pitchFamily="34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628775"/>
            <a:ext cx="4038600" cy="4525963"/>
          </a:xfrm>
        </p:spPr>
        <p:txBody>
          <a:bodyPr/>
          <a:lstStyle/>
          <a:p>
            <a:pPr eaLnBrk="1" hangingPunct="1"/>
            <a:endParaRPr lang="en-GB" altLang="en-US" sz="2400" smtClean="0">
              <a:latin typeface="Calibri" pitchFamily="34" charset="0"/>
            </a:endParaRPr>
          </a:p>
          <a:p>
            <a:pPr eaLnBrk="1" hangingPunct="1"/>
            <a:endParaRPr lang="en-GB" altLang="en-US" sz="2400" smtClean="0">
              <a:latin typeface="Calibri" pitchFamily="34" charset="0"/>
            </a:endParaRP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Look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What number is it?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It is number 3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No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It is number 5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Yes, you won!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Your turn (1 person)</a:t>
            </a:r>
          </a:p>
          <a:p>
            <a:pPr eaLnBrk="1" hangingPunct="1"/>
            <a:endParaRPr lang="en-GB" altLang="en-US" sz="2400" smtClean="0">
              <a:latin typeface="Calibri" pitchFamily="34" charset="0"/>
            </a:endParaRPr>
          </a:p>
          <a:p>
            <a:pPr eaLnBrk="1" hangingPunct="1"/>
            <a:endParaRPr lang="en-GB" altLang="en-US" smtClean="0">
              <a:latin typeface="Calibri" pitchFamily="34" charset="0"/>
            </a:endParaRPr>
          </a:p>
        </p:txBody>
      </p:sp>
      <p:pic>
        <p:nvPicPr>
          <p:cNvPr id="24583" name="el j141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mira141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que 1427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es e1427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no e1427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gana1427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te t1427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4730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" fill="hold"/>
                                        <p:tgtEl>
                                          <p:spTgt spid="24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2" fill="hold"/>
                                        <p:tgtEl>
                                          <p:spTgt spid="24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" fill="hold"/>
                                        <p:tgtEl>
                                          <p:spTgt spid="245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23" fill="hold"/>
                                        <p:tgtEl>
                                          <p:spTgt spid="24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94" fill="hold"/>
                                        <p:tgtEl>
                                          <p:spTgt spid="24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62" fill="hold"/>
                                        <p:tgtEl>
                                          <p:spTgt spid="24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95" fill="hold"/>
                                        <p:tgtEl>
                                          <p:spTgt spid="24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b="1" smtClean="0">
                <a:latin typeface="Calibri" pitchFamily="34" charset="0"/>
              </a:rPr>
              <a:t>12. Rhythm game</a:t>
            </a:r>
            <a:endParaRPr lang="en-GB" altLang="en-US" b="1" smtClean="0">
              <a:latin typeface="Calibri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fr-FR" altLang="en-US" sz="3100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en-US" sz="2400" u="sng" smtClean="0">
                <a:latin typeface="Calibri" pitchFamily="34" charset="0"/>
              </a:rPr>
              <a:t>El juego de « el ritmo »</a:t>
            </a:r>
          </a:p>
          <a:p>
            <a:pPr eaLnBrk="1" hangingPunct="1">
              <a:buFontTx/>
              <a:buNone/>
            </a:pPr>
            <a:endParaRPr lang="fr-FR" altLang="en-US" sz="2400" u="sng" smtClean="0">
              <a:latin typeface="Calibri" pitchFamily="34" charset="0"/>
            </a:endParaRPr>
          </a:p>
          <a:p>
            <a:pPr eaLnBrk="1" hangingPunct="1"/>
            <a:r>
              <a:rPr lang="fr-FR" altLang="en-US" sz="2400" smtClean="0">
                <a:latin typeface="Calibri" pitchFamily="34" charset="0"/>
              </a:rPr>
              <a:t>Escuchad, mirad y repetid </a:t>
            </a:r>
          </a:p>
          <a:p>
            <a:pPr eaLnBrk="1" hangingPunct="1"/>
            <a:r>
              <a:rPr lang="fr-FR" altLang="en-US" sz="2400" smtClean="0">
                <a:latin typeface="Calibri" pitchFamily="34" charset="0"/>
              </a:rPr>
              <a:t>Así </a:t>
            </a:r>
          </a:p>
          <a:p>
            <a:pPr eaLnBrk="1" hangingPunct="1"/>
            <a:endParaRPr lang="fr-FR" altLang="en-US" sz="2400" smtClean="0">
              <a:latin typeface="Calibri" pitchFamily="34" charset="0"/>
            </a:endParaRPr>
          </a:p>
          <a:p>
            <a:pPr eaLnBrk="1" hangingPunct="1"/>
            <a:endParaRPr lang="en-GB" altLang="en-US" sz="2200" smtClean="0">
              <a:latin typeface="Calibri" pitchFamily="34" charset="0"/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GB" altLang="en-US" sz="3100" smtClean="0">
              <a:latin typeface="Calibri" pitchFamily="34" charset="0"/>
            </a:endParaRPr>
          </a:p>
          <a:p>
            <a:pPr eaLnBrk="1" hangingPunct="1"/>
            <a:endParaRPr lang="en-GB" altLang="en-US" sz="2400" smtClean="0">
              <a:latin typeface="Calibri" pitchFamily="34" charset="0"/>
            </a:endParaRPr>
          </a:p>
          <a:p>
            <a:pPr eaLnBrk="1" hangingPunct="1"/>
            <a:endParaRPr lang="en-GB" altLang="en-US" sz="2400" smtClean="0">
              <a:latin typeface="Calibri" pitchFamily="34" charset="0"/>
            </a:endParaRP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Listen, look and repeat 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Like this</a:t>
            </a:r>
          </a:p>
          <a:p>
            <a:pPr eaLnBrk="1" hangingPunct="1"/>
            <a:endParaRPr lang="en-GB" altLang="en-US" sz="3100" smtClean="0">
              <a:latin typeface="Calibri" pitchFamily="34" charset="0"/>
            </a:endParaRPr>
          </a:p>
          <a:p>
            <a:pPr eaLnBrk="1" hangingPunct="1"/>
            <a:endParaRPr lang="en-GB" altLang="en-US" smtClean="0">
              <a:latin typeface="Calibri" pitchFamily="34" charset="0"/>
            </a:endParaRPr>
          </a:p>
        </p:txBody>
      </p:sp>
      <p:pic>
        <p:nvPicPr>
          <p:cNvPr id="26631" name="el j142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escu142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asi1427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73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" fill="hold"/>
                                        <p:tgtEl>
                                          <p:spTgt spid="26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2" fill="hold"/>
                                        <p:tgtEl>
                                          <p:spTgt spid="2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6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2" fill="hold"/>
                                        <p:tgtEl>
                                          <p:spTgt spid="266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549275"/>
            <a:ext cx="424815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en-US" sz="20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altLang="en-US" sz="2000" b="1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altLang="en-US" sz="2000" b="1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altLang="en-US" sz="2000" b="1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sz="2400" u="sng" smtClean="0">
                <a:latin typeface="Calibri" pitchFamily="34" charset="0"/>
              </a:rPr>
              <a:t>El juego de cabeza abajo, pulgares arriba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Cerrad los ojos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Bajad la cabeza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Levantad los pulgares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¿Quién es?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¡Es Juan! </a:t>
            </a:r>
            <a:endParaRPr lang="en-GB" altLang="en-US" sz="2400" smtClean="0">
              <a:latin typeface="Calibri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692150"/>
            <a:ext cx="4038600" cy="4525963"/>
          </a:xfrm>
        </p:spPr>
        <p:txBody>
          <a:bodyPr/>
          <a:lstStyle/>
          <a:p>
            <a:pPr eaLnBrk="1" hangingPunct="1"/>
            <a:endParaRPr lang="en-GB" altLang="en-US" smtClean="0">
              <a:latin typeface="Calibri" pitchFamily="34" charset="0"/>
            </a:endParaRPr>
          </a:p>
          <a:p>
            <a:pPr eaLnBrk="1" hangingPunct="1"/>
            <a:endParaRPr lang="en-GB" altLang="en-US" sz="3100" smtClean="0">
              <a:latin typeface="Calibri" pitchFamily="34" charset="0"/>
            </a:endParaRPr>
          </a:p>
          <a:p>
            <a:pPr eaLnBrk="1" hangingPunct="1"/>
            <a:endParaRPr lang="es-ES" altLang="en-US" smtClean="0">
              <a:latin typeface="Calibri" pitchFamily="34" charset="0"/>
            </a:endParaRPr>
          </a:p>
          <a:p>
            <a:pPr eaLnBrk="1" hangingPunct="1"/>
            <a:endParaRPr lang="en-GB" altLang="en-US" smtClean="0">
              <a:latin typeface="Calibri" pitchFamily="34" charset="0"/>
            </a:endParaRP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Close your eyes (group)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Head down (group)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Thumbs up (group)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Who is it?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It is John!</a:t>
            </a:r>
          </a:p>
          <a:p>
            <a:pPr eaLnBrk="1" hangingPunct="1"/>
            <a:endParaRPr lang="en-GB" altLang="en-US" sz="2400" smtClean="0">
              <a:latin typeface="Calibri" pitchFamily="34" charset="0"/>
            </a:endParaRPr>
          </a:p>
          <a:p>
            <a:pPr eaLnBrk="1" hangingPunct="1"/>
            <a:endParaRPr lang="en-GB" altLang="en-US" sz="3100" smtClean="0">
              <a:latin typeface="Calibri" pitchFamily="34" charset="0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b="1" smtClean="0">
                <a:latin typeface="Calibri" pitchFamily="34" charset="0"/>
              </a:rPr>
              <a:t>13. Head down / thumbs up </a:t>
            </a:r>
            <a:br>
              <a:rPr lang="fr-FR" altLang="en-US" b="1" smtClean="0">
                <a:latin typeface="Calibri" pitchFamily="34" charset="0"/>
              </a:rPr>
            </a:br>
            <a:r>
              <a:rPr lang="fr-FR" altLang="en-US" b="1" smtClean="0">
                <a:latin typeface="Calibri" pitchFamily="34" charset="0"/>
              </a:rPr>
              <a:t>game</a:t>
            </a:r>
            <a:endParaRPr lang="en-GB" altLang="en-US" b="1" smtClean="0">
              <a:latin typeface="Calibri" pitchFamily="34" charset="0"/>
            </a:endParaRPr>
          </a:p>
        </p:txBody>
      </p:sp>
      <p:pic>
        <p:nvPicPr>
          <p:cNvPr id="25607" name="jueg142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cerr1443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baja1443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573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leva1443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quie1443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es j1443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2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8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15" fill="hold"/>
                                        <p:tgtEl>
                                          <p:spTgt spid="25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68" fill="hold"/>
                                        <p:tgtEl>
                                          <p:spTgt spid="25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77" fill="hold"/>
                                        <p:tgtEl>
                                          <p:spTgt spid="256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98" fill="hold"/>
                                        <p:tgtEl>
                                          <p:spTgt spid="25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836613"/>
            <a:ext cx="4038600" cy="52451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GB" altLang="en-US" sz="2400" b="1" smtClean="0">
              <a:latin typeface="Calibri" pitchFamily="34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fr-FR" altLang="en-US" sz="2400" smtClean="0">
              <a:latin typeface="Calibri" pitchFamily="34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fr-FR" altLang="en-US" sz="2400" smtClean="0">
              <a:latin typeface="Calibri" pitchFamily="34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fr-FR" altLang="en-US" sz="2400" smtClean="0">
              <a:latin typeface="Calibri" pitchFamily="34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fr-FR" altLang="en-US" sz="2400" smtClean="0">
              <a:latin typeface="Calibri" pitchFamily="34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fr-FR" altLang="en-US" sz="2400" smtClean="0">
              <a:latin typeface="Calibri" pitchFamily="34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en-GB" altLang="en-US" sz="2400" u="sng" smtClean="0">
                <a:latin typeface="Calibri" pitchFamily="34" charset="0"/>
              </a:rPr>
              <a:t>Juego de “aplaúde y repite”</a:t>
            </a:r>
            <a:endParaRPr lang="fr-FR" altLang="en-US" sz="2400" u="sng" smtClean="0">
              <a:latin typeface="Calibri" pitchFamily="34" charset="0"/>
            </a:endParaRPr>
          </a:p>
          <a:p>
            <a:pPr marL="533400" indent="-533400" eaLnBrk="1" hangingPunct="1">
              <a:lnSpc>
                <a:spcPct val="80000"/>
              </a:lnSpc>
            </a:pPr>
            <a:endParaRPr lang="fr-FR" altLang="en-US" sz="2400" smtClean="0">
              <a:latin typeface="Calibri" pitchFamily="34" charset="0"/>
            </a:endParaRPr>
          </a:p>
          <a:p>
            <a:pPr marL="533400" indent="-533400"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Escucha y repite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Así 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fr-FR" altLang="en-US" sz="2400" smtClean="0">
              <a:latin typeface="Calibri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700213"/>
            <a:ext cx="4038600" cy="45259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fr-FR" altLang="en-US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fr-FR" altLang="en-US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en-US" smtClean="0">
                <a:latin typeface="Calibri" pitchFamily="34" charset="0"/>
              </a:rPr>
              <a:t> </a:t>
            </a:r>
          </a:p>
          <a:p>
            <a:pPr eaLnBrk="1" hangingPunct="1"/>
            <a:endParaRPr lang="fr-FR" altLang="en-US" sz="2400" smtClean="0">
              <a:latin typeface="Calibri" pitchFamily="34" charset="0"/>
            </a:endParaRPr>
          </a:p>
          <a:p>
            <a:pPr eaLnBrk="1" hangingPunct="1"/>
            <a:r>
              <a:rPr lang="fr-FR" altLang="en-US" sz="2400" smtClean="0">
                <a:latin typeface="Calibri" pitchFamily="34" charset="0"/>
              </a:rPr>
              <a:t>Listen and repeat</a:t>
            </a:r>
          </a:p>
          <a:p>
            <a:pPr eaLnBrk="1" hangingPunct="1"/>
            <a:r>
              <a:rPr lang="fr-FR" altLang="en-US" sz="2400" smtClean="0">
                <a:latin typeface="Calibri" pitchFamily="34" charset="0"/>
              </a:rPr>
              <a:t>Like this</a:t>
            </a:r>
          </a:p>
          <a:p>
            <a:pPr eaLnBrk="1" hangingPunct="1">
              <a:buFontTx/>
              <a:buNone/>
            </a:pPr>
            <a:endParaRPr lang="fr-FR" altLang="en-US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fr-FR" altLang="en-US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fr-FR" altLang="en-US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fr-FR" altLang="en-US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endParaRPr lang="en-GB" altLang="en-US" smtClean="0">
              <a:latin typeface="Calibri" pitchFamily="34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065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000" b="1" smtClean="0">
                <a:latin typeface="Calibri" pitchFamily="34" charset="0"/>
              </a:rPr>
              <a:t>1. </a:t>
            </a:r>
            <a:r>
              <a:rPr lang="fr-FR" altLang="en-US" sz="4000" b="1" smtClean="0">
                <a:latin typeface="Calibri" pitchFamily="34" charset="0"/>
              </a:rPr>
              <a:t>Clapping and repeating game</a:t>
            </a:r>
            <a:r>
              <a:rPr lang="en-GB" altLang="en-US" sz="4000" b="1" smtClean="0">
                <a:latin typeface="Calibri" pitchFamily="34" charset="0"/>
              </a:rPr>
              <a:t> </a:t>
            </a:r>
            <a:br>
              <a:rPr lang="en-GB" altLang="en-US" sz="4000" b="1" smtClean="0">
                <a:latin typeface="Calibri" pitchFamily="34" charset="0"/>
              </a:rPr>
            </a:br>
            <a:endParaRPr lang="en-GB" altLang="en-US" sz="4000" b="1" smtClean="0">
              <a:latin typeface="Calibri" pitchFamily="34" charset="0"/>
            </a:endParaRPr>
          </a:p>
        </p:txBody>
      </p:sp>
      <p:pic>
        <p:nvPicPr>
          <p:cNvPr id="13319" name="jueg125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68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asi1256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2211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escu1256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" fill="hold"/>
                                        <p:tgtEl>
                                          <p:spTgt spid="1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1" fill="hold"/>
                                        <p:tgtEl>
                                          <p:spTgt spid="13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25" fill="hold"/>
                                        <p:tgtEl>
                                          <p:spTgt spid="13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latin typeface="Calibri" pitchFamily="34" charset="0"/>
              </a:rPr>
              <a:t>2. </a:t>
            </a:r>
            <a:r>
              <a:rPr lang="en-GB" altLang="en-US" smtClean="0">
                <a:latin typeface="Calibri" pitchFamily="34" charset="0"/>
              </a:rPr>
              <a:t> </a:t>
            </a:r>
            <a:r>
              <a:rPr lang="fr-FR" altLang="en-US" b="1" smtClean="0">
                <a:latin typeface="Calibri" pitchFamily="34" charset="0"/>
              </a:rPr>
              <a:t>Ball game</a:t>
            </a:r>
            <a:br>
              <a:rPr lang="fr-FR" altLang="en-US" b="1" smtClean="0">
                <a:latin typeface="Calibri" pitchFamily="34" charset="0"/>
              </a:rPr>
            </a:br>
            <a:endParaRPr lang="en-GB" altLang="en-US" b="1" smtClean="0">
              <a:latin typeface="Calibri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fr-FR" altLang="en-US" u="sng" dirty="0" smtClean="0">
                <a:latin typeface="Calibri" pitchFamily="34" charset="0"/>
              </a:rPr>
              <a:t>El </a:t>
            </a:r>
            <a:r>
              <a:rPr lang="fr-FR" altLang="en-US" u="sng" dirty="0" err="1" smtClean="0">
                <a:latin typeface="Calibri" pitchFamily="34" charset="0"/>
              </a:rPr>
              <a:t>juego</a:t>
            </a:r>
            <a:r>
              <a:rPr lang="fr-FR" altLang="en-US" u="sng" dirty="0" smtClean="0">
                <a:latin typeface="Calibri" pitchFamily="34" charset="0"/>
              </a:rPr>
              <a:t> de la pelota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fr-FR" altLang="en-US" u="sng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en-US" dirty="0" err="1" smtClean="0">
                <a:latin typeface="Calibri" pitchFamily="34" charset="0"/>
              </a:rPr>
              <a:t>Escuchad</a:t>
            </a:r>
            <a:r>
              <a:rPr lang="fr-FR" altLang="en-US" dirty="0" smtClean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en-US" dirty="0" err="1" smtClean="0">
                <a:latin typeface="Calibri" pitchFamily="34" charset="0"/>
              </a:rPr>
              <a:t>Haced</a:t>
            </a:r>
            <a:r>
              <a:rPr lang="fr-FR" altLang="en-US" dirty="0" smtClean="0">
                <a:latin typeface="Calibri" pitchFamily="34" charset="0"/>
              </a:rPr>
              <a:t> un </a:t>
            </a:r>
            <a:r>
              <a:rPr lang="fr-FR" altLang="en-US" dirty="0" err="1" smtClean="0">
                <a:latin typeface="Calibri" pitchFamily="34" charset="0"/>
              </a:rPr>
              <a:t>círculo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aquí</a:t>
            </a:r>
            <a:r>
              <a:rPr lang="fr-FR" altLang="en-US" dirty="0" smtClean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en-US" dirty="0" err="1" smtClean="0">
                <a:latin typeface="Calibri" pitchFamily="34" charset="0"/>
              </a:rPr>
              <a:t>Lanzad</a:t>
            </a:r>
            <a:r>
              <a:rPr lang="fr-FR" altLang="en-US" dirty="0" smtClean="0">
                <a:latin typeface="Calibri" pitchFamily="34" charset="0"/>
              </a:rPr>
              <a:t> la pelota </a:t>
            </a:r>
            <a:r>
              <a:rPr lang="fr-FR" altLang="en-US" dirty="0" err="1" smtClean="0">
                <a:latin typeface="Calibri" pitchFamily="34" charset="0"/>
              </a:rPr>
              <a:t>cuando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contéis</a:t>
            </a:r>
            <a:r>
              <a:rPr lang="fr-FR" altLang="en-US" dirty="0" smtClean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en-US" dirty="0" smtClean="0">
                <a:latin typeface="Calibri" pitchFamily="34" charset="0"/>
              </a:rPr>
              <a:t>1,2,3,...9,10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en-US" dirty="0" err="1" smtClean="0">
                <a:latin typeface="Calibri" pitchFamily="34" charset="0"/>
              </a:rPr>
              <a:t>Así</a:t>
            </a:r>
            <a:r>
              <a:rPr lang="fr-FR" altLang="en-US" dirty="0" smtClean="0">
                <a:latin typeface="Calibri" pitchFamily="34" charset="0"/>
              </a:rPr>
              <a:t> 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en-US" dirty="0" err="1" smtClean="0">
                <a:latin typeface="Calibri" pitchFamily="34" charset="0"/>
              </a:rPr>
              <a:t>Repite</a:t>
            </a:r>
            <a:r>
              <a:rPr lang="fr-FR" altLang="en-US" dirty="0" smtClean="0">
                <a:latin typeface="Calibri" pitchFamily="34" charset="0"/>
              </a:rPr>
              <a:t> 10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altLang="en-US" dirty="0">
                <a:latin typeface="Calibri" pitchFamily="34" charset="0"/>
              </a:rPr>
              <a:t>G</a:t>
            </a:r>
            <a:r>
              <a:rPr lang="fr-FR" altLang="en-US" dirty="0" smtClean="0">
                <a:latin typeface="Calibri" pitchFamily="34" charset="0"/>
              </a:rPr>
              <a:t>racias y </a:t>
            </a:r>
            <a:r>
              <a:rPr lang="fr-FR" altLang="en-US" dirty="0" err="1" smtClean="0">
                <a:latin typeface="Calibri" pitchFamily="34" charset="0"/>
              </a:rPr>
              <a:t>siéntate</a:t>
            </a:r>
            <a:r>
              <a:rPr lang="fr-FR" altLang="en-US" dirty="0" smtClean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altLang="en-US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altLang="en-US" sz="2400" dirty="0" smtClean="0">
              <a:latin typeface="Calibri" pitchFamily="34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fr-FR" altLang="en-US" sz="2700" smtClean="0">
              <a:latin typeface="Calibri" pitchFamily="34" charset="0"/>
            </a:endParaRPr>
          </a:p>
          <a:p>
            <a:pPr eaLnBrk="1" hangingPunct="1"/>
            <a:endParaRPr lang="fr-FR" altLang="en-US" sz="2700" smtClean="0">
              <a:latin typeface="Calibri" pitchFamily="34" charset="0"/>
            </a:endParaRPr>
          </a:p>
          <a:p>
            <a:pPr eaLnBrk="1" hangingPunct="1"/>
            <a:r>
              <a:rPr lang="fr-FR" altLang="en-US" sz="2700" smtClean="0">
                <a:latin typeface="Calibri" pitchFamily="34" charset="0"/>
              </a:rPr>
              <a:t>Listen</a:t>
            </a:r>
          </a:p>
          <a:p>
            <a:pPr eaLnBrk="1" hangingPunct="1"/>
            <a:r>
              <a:rPr lang="fr-FR" altLang="en-US" sz="2700" smtClean="0">
                <a:latin typeface="Calibri" pitchFamily="34" charset="0"/>
              </a:rPr>
              <a:t>Form a circle here</a:t>
            </a:r>
          </a:p>
          <a:p>
            <a:pPr eaLnBrk="1" hangingPunct="1"/>
            <a:r>
              <a:rPr lang="fr-FR" altLang="en-US" sz="2700" smtClean="0">
                <a:latin typeface="Calibri" pitchFamily="34" charset="0"/>
              </a:rPr>
              <a:t>Throw the ball as you count </a:t>
            </a:r>
            <a:r>
              <a:rPr lang="es-ES" altLang="en-US" sz="2700" smtClean="0">
                <a:latin typeface="Calibri" pitchFamily="34" charset="0"/>
              </a:rPr>
              <a:t>(group)</a:t>
            </a:r>
            <a:endParaRPr lang="fr-FR" altLang="en-US" sz="2700" smtClean="0">
              <a:latin typeface="Calibri" pitchFamily="34" charset="0"/>
            </a:endParaRPr>
          </a:p>
          <a:p>
            <a:pPr eaLnBrk="1" hangingPunct="1"/>
            <a:r>
              <a:rPr lang="fr-FR" altLang="en-US" sz="2700" smtClean="0">
                <a:latin typeface="Calibri" pitchFamily="34" charset="0"/>
              </a:rPr>
              <a:t>Along: 1, 2, 3….9,10</a:t>
            </a:r>
          </a:p>
          <a:p>
            <a:pPr eaLnBrk="1" hangingPunct="1"/>
            <a:r>
              <a:rPr lang="fr-FR" altLang="en-US" sz="2700" smtClean="0">
                <a:latin typeface="Calibri" pitchFamily="34" charset="0"/>
              </a:rPr>
              <a:t>10 repeat </a:t>
            </a:r>
          </a:p>
          <a:p>
            <a:pPr eaLnBrk="1" hangingPunct="1"/>
            <a:r>
              <a:rPr lang="fr-FR" altLang="en-US" sz="2700" smtClean="0">
                <a:latin typeface="Calibri" pitchFamily="34" charset="0"/>
              </a:rPr>
              <a:t>Thank you and sit down</a:t>
            </a:r>
          </a:p>
          <a:p>
            <a:pPr eaLnBrk="1" hangingPunct="1"/>
            <a:endParaRPr lang="en-GB" altLang="en-US" sz="2700" smtClean="0">
              <a:latin typeface="Calibri" pitchFamily="34" charset="0"/>
            </a:endParaRPr>
          </a:p>
        </p:txBody>
      </p:sp>
      <p:pic>
        <p:nvPicPr>
          <p:cNvPr id="14343" name="el j127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escu127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hace1271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lanc1271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1 2 127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149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asi1271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repi1271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grac1271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445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8" fill="hold"/>
                                        <p:tgtEl>
                                          <p:spTgt spid="14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4" fill="hold"/>
                                        <p:tgtEl>
                                          <p:spTgt spid="14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2" fill="hold"/>
                                        <p:tgtEl>
                                          <p:spTgt spid="14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84" fill="hold"/>
                                        <p:tgtEl>
                                          <p:spTgt spid="14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8" fill="hold"/>
                                        <p:tgtEl>
                                          <p:spTgt spid="14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46" fill="hold"/>
                                        <p:tgtEl>
                                          <p:spTgt spid="14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0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48" fill="hold"/>
                                        <p:tgtEl>
                                          <p:spTgt spid="14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1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fr-FR" altLang="en-US" smtClean="0">
              <a:latin typeface="Calibri" pitchFamily="34" charset="0"/>
            </a:endParaRPr>
          </a:p>
          <a:p>
            <a:pPr eaLnBrk="1" hangingPunct="1">
              <a:buFontTx/>
              <a:buNone/>
            </a:pPr>
            <a:r>
              <a:rPr lang="fr-FR" altLang="en-US" u="sng" smtClean="0">
                <a:latin typeface="Calibri" pitchFamily="34" charset="0"/>
              </a:rPr>
              <a:t>El juego del dado gigante </a:t>
            </a:r>
            <a:endParaRPr lang="fr-FR" altLang="en-US" smtClean="0">
              <a:latin typeface="Calibri" pitchFamily="34" charset="0"/>
            </a:endParaRPr>
          </a:p>
          <a:p>
            <a:pPr eaLnBrk="1" hangingPunct="1"/>
            <a:r>
              <a:rPr lang="fr-FR" altLang="en-US" smtClean="0">
                <a:latin typeface="Calibri" pitchFamily="34" charset="0"/>
              </a:rPr>
              <a:t>Lanza el dado </a:t>
            </a:r>
          </a:p>
          <a:p>
            <a:pPr eaLnBrk="1" hangingPunct="1"/>
            <a:r>
              <a:rPr lang="fr-FR" altLang="en-US" smtClean="0">
                <a:latin typeface="Calibri" pitchFamily="34" charset="0"/>
              </a:rPr>
              <a:t>Di el número en voz alta</a:t>
            </a:r>
          </a:p>
          <a:p>
            <a:pPr eaLnBrk="1" hangingPunct="1"/>
            <a:r>
              <a:rPr lang="fr-FR" altLang="en-US" smtClean="0">
                <a:latin typeface="Calibri" pitchFamily="34" charset="0"/>
              </a:rPr>
              <a:t>Salta 1,2,3 así </a:t>
            </a:r>
            <a:endParaRPr lang="en-GB" altLang="en-US" smtClean="0">
              <a:latin typeface="Calibri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844675"/>
            <a:ext cx="4038600" cy="45259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n-GB" dirty="0" smtClean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Roll the dice</a:t>
            </a:r>
          </a:p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Say the number out loud (1 person)</a:t>
            </a:r>
          </a:p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Jump 1, 2, 3 like this!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b="1" smtClean="0">
                <a:latin typeface="Calibri" pitchFamily="34" charset="0"/>
              </a:rPr>
              <a:t>3. Giant dice game</a:t>
            </a:r>
            <a:endParaRPr lang="en-GB" altLang="en-US" b="1" smtClean="0">
              <a:latin typeface="Calibri" pitchFamily="34" charset="0"/>
            </a:endParaRPr>
          </a:p>
        </p:txBody>
      </p:sp>
      <p:pic>
        <p:nvPicPr>
          <p:cNvPr id="15367" name="el j128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05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lanc128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di e1287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salt1287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6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1" fill="hold"/>
                                        <p:tgtEl>
                                          <p:spTgt spid="15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02" fill="hold"/>
                                        <p:tgtEl>
                                          <p:spTgt spid="15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836613"/>
            <a:ext cx="4038600" cy="5473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en-US" sz="2200" u="sng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altLang="en-US" sz="2200" u="sng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fr-FR" altLang="en-US" sz="2200" u="sng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sz="2400" u="sng" smtClean="0">
                <a:latin typeface="Calibri" pitchFamily="34" charset="0"/>
              </a:rPr>
              <a:t>El juego de las cuatro esquinas </a:t>
            </a:r>
            <a:endParaRPr lang="fr-FR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Mirad las tarjetas y repetid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1,2,3,4 etc.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Escuchad la música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Bailad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Cuando la música pare…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Elige una tarjeta…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Y qu</a:t>
            </a:r>
            <a:r>
              <a:rPr lang="es-ES" altLang="en-US" sz="2400" smtClean="0">
                <a:latin typeface="Calibri" pitchFamily="34" charset="0"/>
              </a:rPr>
              <a:t>édate</a:t>
            </a:r>
            <a:r>
              <a:rPr lang="fr-FR" altLang="en-US" sz="2400" smtClean="0">
                <a:latin typeface="Calibri" pitchFamily="34" charset="0"/>
              </a:rPr>
              <a:t> al lado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El profesor dice un número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El grupo cerca del número cuenta desde ese número hasta 20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smtClean="0">
              <a:latin typeface="Calibri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765175"/>
            <a:ext cx="4643437" cy="5759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 sz="20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0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0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Calibri" pitchFamily="34" charset="0"/>
              </a:rPr>
              <a:t/>
            </a:r>
            <a:br>
              <a:rPr lang="en-GB" altLang="en-US" sz="2200" smtClean="0">
                <a:latin typeface="Calibri" pitchFamily="34" charset="0"/>
              </a:rPr>
            </a:br>
            <a:endParaRPr lang="en-GB" altLang="en-US" sz="22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Look at the cards and repeat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1, 2, 3, 4 etc.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Listen to the music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Dance around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When the music stops…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Choose one card…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To stand under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Teacher shouts out a number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Group of pupils near that number have to count from that number (10 for example) to 0 or to 20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smtClean="0">
              <a:latin typeface="Calibri" pitchFamily="34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b="1" smtClean="0">
                <a:latin typeface="Calibri" pitchFamily="34" charset="0"/>
              </a:rPr>
              <a:t/>
            </a:r>
            <a:br>
              <a:rPr lang="fr-FR" altLang="en-US" b="1" smtClean="0">
                <a:latin typeface="Calibri" pitchFamily="34" charset="0"/>
              </a:rPr>
            </a:br>
            <a:r>
              <a:rPr lang="fr-FR" altLang="en-US" b="1" smtClean="0">
                <a:latin typeface="Calibri" pitchFamily="34" charset="0"/>
              </a:rPr>
              <a:t>4. The 4 corners </a:t>
            </a:r>
            <a:endParaRPr lang="en-GB" altLang="en-US" b="1" smtClean="0">
              <a:latin typeface="Calibri" pitchFamily="34" charset="0"/>
            </a:endParaRPr>
          </a:p>
        </p:txBody>
      </p:sp>
      <p:pic>
        <p:nvPicPr>
          <p:cNvPr id="16391" name="el j128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18446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mira128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226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1 2 1287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escu130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bail1302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cuan1302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3700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elig1302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y qu1302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el p1302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2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el g1302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734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" fill="hold"/>
                                        <p:tgtEl>
                                          <p:spTgt spid="16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2" fill="hold"/>
                                        <p:tgtEl>
                                          <p:spTgt spid="16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55" fill="hold"/>
                                        <p:tgtEl>
                                          <p:spTgt spid="16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8" fill="hold"/>
                                        <p:tgtEl>
                                          <p:spTgt spid="16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0" fill="hold"/>
                                        <p:tgtEl>
                                          <p:spTgt spid="16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64" fill="hold"/>
                                        <p:tgtEl>
                                          <p:spTgt spid="16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77" fill="hold"/>
                                        <p:tgtEl>
                                          <p:spTgt spid="16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07" fill="hold"/>
                                        <p:tgtEl>
                                          <p:spTgt spid="16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8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692" fill="hold"/>
                                        <p:tgtEl>
                                          <p:spTgt spid="16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9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285" fill="hold"/>
                                        <p:tgtEl>
                                          <p:spTgt spid="16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0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981075"/>
            <a:ext cx="4038600" cy="4857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r-FR" altLang="en-US" sz="2400" b="1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en-US" sz="2400" b="1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sz="2400" u="sng" smtClean="0">
                <a:latin typeface="Calibri" pitchFamily="34" charset="0"/>
              </a:rPr>
              <a:t>El juego del río imaginario</a:t>
            </a:r>
            <a:endParaRPr lang="fr-FR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Mirad las cartas y repetid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sz="2400" smtClean="0">
                <a:latin typeface="Calibri" pitchFamily="34" charset="0"/>
              </a:rPr>
              <a:t>      1,2,3,4 etc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400" smtClean="0">
                <a:latin typeface="Calibri" pitchFamily="34" charset="0"/>
              </a:rPr>
              <a:t>Contad en voz alta cuando cruzeis el río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Por ejemplo, …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Plas! ¡Al río!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412875"/>
            <a:ext cx="4176713" cy="4784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4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Look at the cards and repeat 1, 2, 3, 4 etc (group)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Count out loud as you cross the river (teacher jumps from 1 card to next shouting                          out number as he/she lands)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400" smtClean="0">
                <a:latin typeface="Calibri" pitchFamily="34" charset="0"/>
              </a:rPr>
              <a:t>If someone falls into the river, say splash!</a:t>
            </a:r>
            <a:endParaRPr lang="en-GB" altLang="en-US" sz="2400" b="1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400" b="1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400" b="1" smtClean="0">
              <a:latin typeface="Calibri" pitchFamily="34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n-US" sz="4900" b="1" smtClean="0">
                <a:latin typeface="Calibri" pitchFamily="34" charset="0"/>
              </a:rPr>
              <a:t>5. Stepping stone game</a:t>
            </a:r>
            <a:endParaRPr lang="en-GB" altLang="en-US" sz="4900" b="1" smtClean="0">
              <a:latin typeface="Calibri" pitchFamily="34" charset="0"/>
            </a:endParaRPr>
          </a:p>
        </p:txBody>
      </p:sp>
      <p:pic>
        <p:nvPicPr>
          <p:cNvPr id="17415" name="el j13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mira130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1 2 131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852738"/>
            <a:ext cx="29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cont1318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573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or 1318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las1318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" fill="hold"/>
                                        <p:tgtEl>
                                          <p:spTgt spid="17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2" fill="hold"/>
                                        <p:tgtEl>
                                          <p:spTgt spid="174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14" fill="hold"/>
                                        <p:tgtEl>
                                          <p:spTgt spid="17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32" fill="hold"/>
                                        <p:tgtEl>
                                          <p:spTgt spid="17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5" fill="hold"/>
                                        <p:tgtEl>
                                          <p:spTgt spid="17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15" fill="hold"/>
                                        <p:tgtEl>
                                          <p:spTgt spid="17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14450"/>
            <a:ext cx="8218487" cy="5543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en-US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u="sng" smtClean="0">
                <a:latin typeface="Calibri" pitchFamily="34" charset="0"/>
              </a:rPr>
              <a:t>El juego de la cadena humana</a:t>
            </a:r>
            <a:r>
              <a:rPr lang="fr-FR" altLang="en-US" smtClean="0">
                <a:latin typeface="Calibri" pitchFamily="34" charset="0"/>
              </a:rPr>
              <a:t>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smtClean="0">
                <a:latin typeface="Calibri" pitchFamily="34" charset="0"/>
              </a:rPr>
              <a:t>Un juego de rapidez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en-US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en-US" smtClean="0">
                <a:latin typeface="Calibri" pitchFamily="34" charset="0"/>
              </a:rPr>
              <a:t>Levantaos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mtClean="0">
                <a:latin typeface="Calibri" pitchFamily="34" charset="0"/>
              </a:rPr>
              <a:t>Haced una fila del 0 al 10                     </a:t>
            </a:r>
            <a:endParaRPr lang="en-GB" altLang="en-US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mtClean="0">
                <a:latin typeface="Calibri" pitchFamily="34" charset="0"/>
              </a:rPr>
              <a:t>¡Rápido!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mtClean="0">
                <a:latin typeface="Calibri" pitchFamily="34" charset="0"/>
              </a:rPr>
              <a:t>¿Qué número es?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mtClean="0">
                <a:latin typeface="Calibri" pitchFamily="34" charset="0"/>
              </a:rPr>
              <a:t>3 y 8 ¡cambio!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mtClean="0">
                <a:latin typeface="Calibri" pitchFamily="34" charset="0"/>
              </a:rPr>
              <a:t>5 y 7 ¡cambio! (etc.)</a:t>
            </a:r>
            <a:endParaRPr lang="en-GB" altLang="en-US" smtClean="0">
              <a:latin typeface="Calibri" pitchFamily="34" charset="0"/>
            </a:endParaRP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b="1" smtClean="0">
                <a:latin typeface="Calibri" pitchFamily="34" charset="0"/>
              </a:rPr>
              <a:t>6. Human number line game</a:t>
            </a:r>
            <a:endParaRPr lang="en-GB" altLang="en-US" b="1" smtClean="0"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628775"/>
            <a:ext cx="4032250" cy="45259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fr-FR" sz="1100" dirty="0" smtClean="0">
              <a:latin typeface="Calibri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fr-FR" dirty="0" smtClean="0">
                <a:latin typeface="Calibri" pitchFamily="34" charset="0"/>
              </a:rPr>
              <a:t>This </a:t>
            </a:r>
            <a:r>
              <a:rPr lang="fr-FR" dirty="0" err="1" smtClean="0">
                <a:latin typeface="Calibri" pitchFamily="34" charset="0"/>
              </a:rPr>
              <a:t>is</a:t>
            </a:r>
            <a:r>
              <a:rPr lang="fr-FR" dirty="0" smtClean="0">
                <a:latin typeface="Calibri" pitchFamily="34" charset="0"/>
              </a:rPr>
              <a:t> a </a:t>
            </a:r>
            <a:r>
              <a:rPr lang="fr-FR" dirty="0" err="1" smtClean="0">
                <a:latin typeface="Calibri" pitchFamily="34" charset="0"/>
              </a:rPr>
              <a:t>game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where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you</a:t>
            </a:r>
            <a:r>
              <a:rPr lang="fr-FR" dirty="0" smtClean="0">
                <a:latin typeface="Calibri" pitchFamily="34" charset="0"/>
              </a:rPr>
              <a:t> have to </a:t>
            </a:r>
            <a:r>
              <a:rPr lang="fr-FR" dirty="0" err="1" smtClean="0">
                <a:latin typeface="Calibri" pitchFamily="34" charset="0"/>
              </a:rPr>
              <a:t>be</a:t>
            </a:r>
            <a:r>
              <a:rPr lang="fr-FR" dirty="0" smtClean="0">
                <a:latin typeface="Calibri" pitchFamily="34" charset="0"/>
              </a:rPr>
              <a:t>  quick</a:t>
            </a:r>
          </a:p>
          <a:p>
            <a:pPr eaLnBrk="1" hangingPunct="1">
              <a:defRPr/>
            </a:pPr>
            <a:r>
              <a:rPr lang="fr-FR" dirty="0" smtClean="0">
                <a:latin typeface="Calibri" pitchFamily="34" charset="0"/>
              </a:rPr>
              <a:t>Stand up</a:t>
            </a:r>
          </a:p>
          <a:p>
            <a:pPr eaLnBrk="1" hangingPunct="1">
              <a:defRPr/>
            </a:pPr>
            <a:r>
              <a:rPr lang="fr-FR" dirty="0" err="1" smtClean="0">
                <a:latin typeface="Calibri" pitchFamily="34" charset="0"/>
              </a:rPr>
              <a:t>Form</a:t>
            </a:r>
            <a:r>
              <a:rPr lang="fr-FR" dirty="0" smtClean="0">
                <a:latin typeface="Calibri" pitchFamily="34" charset="0"/>
              </a:rPr>
              <a:t> a line </a:t>
            </a:r>
            <a:r>
              <a:rPr lang="fr-FR" dirty="0" err="1" smtClean="0">
                <a:latin typeface="Calibri" pitchFamily="34" charset="0"/>
              </a:rPr>
              <a:t>from</a:t>
            </a:r>
            <a:r>
              <a:rPr lang="fr-FR" dirty="0" smtClean="0">
                <a:latin typeface="Calibri" pitchFamily="34" charset="0"/>
              </a:rPr>
              <a:t> 0  to 10</a:t>
            </a:r>
          </a:p>
          <a:p>
            <a:pPr eaLnBrk="1" hangingPunct="1">
              <a:defRPr/>
            </a:pPr>
            <a:r>
              <a:rPr lang="fr-FR" dirty="0" smtClean="0">
                <a:latin typeface="Calibri" pitchFamily="34" charset="0"/>
              </a:rPr>
              <a:t>Quick!</a:t>
            </a:r>
          </a:p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What number is it?</a:t>
            </a:r>
          </a:p>
          <a:p>
            <a:pPr eaLnBrk="1" hangingPunct="1">
              <a:defRPr/>
            </a:pPr>
            <a:r>
              <a:rPr lang="fr-FR" dirty="0" smtClean="0">
                <a:latin typeface="Calibri" pitchFamily="34" charset="0"/>
              </a:rPr>
              <a:t>3 and 8, swap!</a:t>
            </a:r>
          </a:p>
          <a:p>
            <a:pPr eaLnBrk="1" hangingPunct="1">
              <a:defRPr/>
            </a:pPr>
            <a:r>
              <a:rPr lang="fr-FR" dirty="0" smtClean="0">
                <a:latin typeface="Calibri" pitchFamily="34" charset="0"/>
              </a:rPr>
              <a:t>5 and 7, swap!</a:t>
            </a:r>
            <a:endParaRPr lang="en-GB" dirty="0" smtClean="0">
              <a:latin typeface="Calibri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fr-FR" dirty="0" smtClean="0">
              <a:latin typeface="Calibri" pitchFamily="34" charset="0"/>
            </a:endParaRPr>
          </a:p>
          <a:p>
            <a:pPr eaLnBrk="1" hangingPunct="1">
              <a:defRPr/>
            </a:pPr>
            <a:endParaRPr lang="fr-FR" dirty="0" smtClean="0">
              <a:latin typeface="Calibri" pitchFamily="34" charset="0"/>
            </a:endParaRPr>
          </a:p>
          <a:p>
            <a:pPr eaLnBrk="1" hangingPunct="1">
              <a:defRPr/>
            </a:pPr>
            <a:endParaRPr lang="en-GB" dirty="0" smtClean="0">
              <a:latin typeface="Calibri" pitchFamily="34" charset="0"/>
            </a:endParaRPr>
          </a:p>
        </p:txBody>
      </p:sp>
      <p:pic>
        <p:nvPicPr>
          <p:cNvPr id="18439" name="el j131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446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un j131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leva131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hace1318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73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rapi1318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933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que 1334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3 y 1334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797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5 y 1334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" fill="hold"/>
                                        <p:tgtEl>
                                          <p:spTgt spid="18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6" fill="hold"/>
                                        <p:tgtEl>
                                          <p:spTgt spid="18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8" fill="hold"/>
                                        <p:tgtEl>
                                          <p:spTgt spid="184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53" fill="hold"/>
                                        <p:tgtEl>
                                          <p:spTgt spid="18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9" fill="hold"/>
                                        <p:tgtEl>
                                          <p:spTgt spid="184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05" fill="hold"/>
                                        <p:tgtEl>
                                          <p:spTgt spid="184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92" fill="hold"/>
                                        <p:tgtEl>
                                          <p:spTgt spid="18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38" fill="hold"/>
                                        <p:tgtEl>
                                          <p:spTgt spid="18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3500" b="1" smtClean="0">
                <a:latin typeface="Calibri" pitchFamily="34" charset="0"/>
              </a:rPr>
              <a:t/>
            </a:r>
            <a:br>
              <a:rPr lang="en-GB" altLang="en-US" sz="3500" b="1" smtClean="0">
                <a:latin typeface="Calibri" pitchFamily="34" charset="0"/>
              </a:rPr>
            </a:br>
            <a:endParaRPr lang="en-GB" altLang="en-US" sz="3500" b="1" smtClean="0">
              <a:latin typeface="Calibri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" altLang="en-US" sz="2400" u="sng" smtClean="0">
                <a:latin typeface="Calibri" pitchFamily="34" charset="0"/>
              </a:rPr>
              <a:t>Juego de Encuentra tu pareja</a:t>
            </a:r>
            <a:endParaRPr lang="en-GB" altLang="en-US" sz="2400" u="sng" smtClean="0">
              <a:latin typeface="Calibri" pitchFamily="34" charset="0"/>
            </a:endParaRPr>
          </a:p>
          <a:p>
            <a:pPr eaLnBrk="1" hangingPunct="1"/>
            <a:endParaRPr lang="en-GB" altLang="en-US" sz="2400" smtClean="0">
              <a:latin typeface="Calibri" pitchFamily="34" charset="0"/>
            </a:endParaRP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Estás aquí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Tengo 6 años 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¿y tú? 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Tengo 7 años 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No, adiós 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Si, tengo 6 años, ¡hola! 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2565400"/>
            <a:ext cx="4038600" cy="4525963"/>
          </a:xfrm>
        </p:spPr>
        <p:txBody>
          <a:bodyPr/>
          <a:lstStyle/>
          <a:p>
            <a:pPr eaLnBrk="1" hangingPunct="1"/>
            <a:r>
              <a:rPr lang="en-GB" altLang="en-US" sz="2400" smtClean="0">
                <a:latin typeface="Calibri" pitchFamily="34" charset="0"/>
              </a:rPr>
              <a:t>Here you are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I am 6 years old 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And you?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I am 7 years old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No, goodbye!</a:t>
            </a:r>
          </a:p>
          <a:p>
            <a:pPr eaLnBrk="1" hangingPunct="1"/>
            <a:r>
              <a:rPr lang="en-GB" altLang="en-US" sz="2400" smtClean="0">
                <a:latin typeface="Calibri" pitchFamily="34" charset="0"/>
              </a:rPr>
              <a:t>Yes I am 6 years old, hello!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547813" y="549275"/>
            <a:ext cx="39973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chemeClr val="tx2"/>
                </a:solidFill>
                <a:latin typeface="Calibri" pitchFamily="34" charset="0"/>
              </a:rPr>
              <a:t>7. Find your pair</a:t>
            </a:r>
          </a:p>
        </p:txBody>
      </p:sp>
      <p:pic>
        <p:nvPicPr>
          <p:cNvPr id="19464" name="el j133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esta133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636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teng1334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y tu133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teng1335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no a1334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si t1349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72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" fill="hold"/>
                                        <p:tgtEl>
                                          <p:spTgt spid="19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4" fill="hold"/>
                                        <p:tgtEl>
                                          <p:spTgt spid="194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8" fill="hold"/>
                                        <p:tgtEl>
                                          <p:spTgt spid="19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9" fill="hold"/>
                                        <p:tgtEl>
                                          <p:spTgt spid="19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46" fill="hold"/>
                                        <p:tgtEl>
                                          <p:spTgt spid="19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2" fill="hold"/>
                                        <p:tgtEl>
                                          <p:spTgt spid="19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9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66" fill="hold"/>
                                        <p:tgtEl>
                                          <p:spTgt spid="19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4248150" cy="5543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en-US" sz="2200" u="sng" smtClean="0">
                <a:latin typeface="Calibri" pitchFamily="34" charset="0"/>
              </a:rPr>
              <a:t>Juego de eliminación</a:t>
            </a:r>
            <a:r>
              <a:rPr lang="fr-FR" altLang="en-US" sz="2000" u="sng" smtClean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en-US" sz="200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Levantaos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Haced un círculo aquí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Escuchad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Yo: 1, 2, 3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ó 1, 2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ó 1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Juan, te toca      4,5,6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ó 4,5        ó 4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Máximo 3 números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Mínimo 1 número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María : 7,8,9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Luisa: 10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Marcos : 11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2200" smtClean="0">
                <a:latin typeface="Calibri" pitchFamily="34" charset="0"/>
              </a:rPr>
              <a:t>Marcos, eliminado, ¡adiós ! </a:t>
            </a:r>
            <a:endParaRPr lang="en-GB" altLang="en-US" sz="2200" smtClean="0">
              <a:latin typeface="Calibri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84663" y="981075"/>
            <a:ext cx="45720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GB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sz="22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2200" dirty="0" smtClean="0">
                <a:latin typeface="Calibri" pitchFamily="34" charset="0"/>
              </a:rPr>
              <a:t>Stand up (group)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200" dirty="0" smtClean="0">
                <a:latin typeface="Calibri" pitchFamily="34" charset="0"/>
              </a:rPr>
              <a:t>Make a circle (group)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200" dirty="0" smtClean="0">
                <a:latin typeface="Calibri" pitchFamily="34" charset="0"/>
              </a:rPr>
              <a:t>Listen carefully (group)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200" dirty="0" smtClean="0">
                <a:latin typeface="Calibri" pitchFamily="34" charset="0"/>
              </a:rPr>
              <a:t>Me: 1, 2, 3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200" dirty="0" smtClean="0">
                <a:latin typeface="Calibri" pitchFamily="34" charset="0"/>
              </a:rPr>
              <a:t>or 1, 2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200" dirty="0" smtClean="0">
                <a:latin typeface="Calibri" pitchFamily="34" charset="0"/>
              </a:rPr>
              <a:t>or 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200" dirty="0" smtClean="0">
                <a:latin typeface="Calibri" pitchFamily="34" charset="0"/>
              </a:rPr>
              <a:t>John, your turn : 4, 5,6 </a:t>
            </a:r>
            <a:r>
              <a:rPr lang="en-GB" sz="2200" dirty="0" err="1" smtClean="0">
                <a:latin typeface="Calibri" pitchFamily="34" charset="0"/>
              </a:rPr>
              <a:t>ou</a:t>
            </a:r>
            <a:r>
              <a:rPr lang="en-GB" sz="2200" dirty="0" smtClean="0">
                <a:latin typeface="Calibri" pitchFamily="34" charset="0"/>
              </a:rPr>
              <a:t> 4, 5 </a:t>
            </a:r>
            <a:r>
              <a:rPr lang="en-GB" sz="2200" dirty="0" err="1" smtClean="0">
                <a:latin typeface="Calibri" pitchFamily="34" charset="0"/>
              </a:rPr>
              <a:t>ou</a:t>
            </a:r>
            <a:r>
              <a:rPr lang="en-GB" sz="2200" dirty="0" smtClean="0">
                <a:latin typeface="Calibri" pitchFamily="34" charset="0"/>
              </a:rPr>
              <a:t> 4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200" dirty="0" smtClean="0">
                <a:latin typeface="Calibri" pitchFamily="34" charset="0"/>
              </a:rPr>
              <a:t>Maximum 3 numbers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200" dirty="0" smtClean="0">
                <a:latin typeface="Calibri" pitchFamily="34" charset="0"/>
              </a:rPr>
              <a:t>Minimum 1 number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2200" dirty="0" smtClean="0">
                <a:latin typeface="Calibri" pitchFamily="34" charset="0"/>
              </a:rPr>
              <a:t>Marie : 7,8,9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2200" dirty="0" smtClean="0">
                <a:latin typeface="Calibri" pitchFamily="34" charset="0"/>
              </a:rPr>
              <a:t>Louise: 10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2200" dirty="0" smtClean="0">
                <a:latin typeface="Calibri" pitchFamily="34" charset="0"/>
              </a:rPr>
              <a:t>Marc : 11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2200" dirty="0" smtClean="0">
                <a:latin typeface="Calibri" pitchFamily="34" charset="0"/>
              </a:rPr>
              <a:t>Marc, </a:t>
            </a:r>
            <a:r>
              <a:rPr lang="fr-FR" sz="2200" dirty="0" err="1" smtClean="0">
                <a:latin typeface="Calibri" pitchFamily="34" charset="0"/>
              </a:rPr>
              <a:t>you</a:t>
            </a:r>
            <a:r>
              <a:rPr lang="fr-FR" sz="2200" dirty="0" smtClean="0">
                <a:latin typeface="Calibri" pitchFamily="34" charset="0"/>
              </a:rPr>
              <a:t> are out! Good bye!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GB" sz="2200" dirty="0" smtClean="0">
                <a:latin typeface="Calibri" pitchFamily="34" charset="0"/>
              </a:rPr>
              <a:t>(as Marc sits down).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GB" sz="2000" dirty="0" smtClean="0">
                <a:latin typeface="Calibri" pitchFamily="34" charset="0"/>
              </a:rPr>
              <a:t>The series can be from 1 to 11 or 10 to 20 etc.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200" dirty="0" smtClean="0">
              <a:latin typeface="Calibri" pitchFamily="34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pPr eaLnBrk="1" hangingPunct="1"/>
            <a:r>
              <a:rPr lang="fr-FR" altLang="en-US" b="1" smtClean="0">
                <a:latin typeface="Calibri" pitchFamily="34" charset="0"/>
              </a:rPr>
              <a:t>7. Game of Elimination </a:t>
            </a:r>
            <a:br>
              <a:rPr lang="fr-FR" altLang="en-US" b="1" smtClean="0">
                <a:latin typeface="Calibri" pitchFamily="34" charset="0"/>
              </a:rPr>
            </a:br>
            <a:endParaRPr lang="en-GB" altLang="en-US" b="1" smtClean="0">
              <a:latin typeface="Calibri" pitchFamily="34" charset="0"/>
            </a:endParaRPr>
          </a:p>
        </p:txBody>
      </p:sp>
      <p:pic>
        <p:nvPicPr>
          <p:cNvPr id="20488" name="leva134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hace134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9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escu1349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yo 11349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o 1 1349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o un1349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juan1349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4 5 1365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o 4 1365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o 41365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maxi1365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mini1365.wav">
            <a:hlinkClick r:id="" action="ppaction://media"/>
          </p:cNvPr>
          <p:cNvPicPr>
            <a:picLocks noChangeAspect="1" noChangeArrowheads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652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mari1365.wav">
            <a:hlinkClick r:id="" action="ppaction://media"/>
          </p:cNvPr>
          <p:cNvPicPr>
            <a:picLocks noChangeAspect="1" noChangeArrowheads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luis1365.wav">
            <a:hlinkClick r:id="" action="ppaction://media"/>
          </p:cNvPr>
          <p:cNvPicPr>
            <a:picLocks noChangeAspect="1" noChangeArrowheads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373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marc1365.wav">
            <a:hlinkClick r:id="" action="ppaction://media"/>
          </p:cNvPr>
          <p:cNvPicPr>
            <a:picLocks noChangeAspect="1" noChangeArrowheads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marc1366.wav">
            <a:hlinkClick r:id="" action="ppaction://media"/>
          </p:cNvPr>
          <p:cNvPicPr>
            <a:picLocks noChangeAspect="1" noChangeArrowheads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60213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jueg1365.wav">
            <a:hlinkClick r:id="" action="ppaction://media"/>
          </p:cNvPr>
          <p:cNvPicPr>
            <a:picLocks noChangeAspect="1" noChangeArrowheads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052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" fill="hold"/>
                                        <p:tgtEl>
                                          <p:spTgt spid="20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4" fill="hold"/>
                                        <p:tgtEl>
                                          <p:spTgt spid="204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8" fill="hold"/>
                                        <p:tgtEl>
                                          <p:spTgt spid="20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66" fill="hold"/>
                                        <p:tgtEl>
                                          <p:spTgt spid="20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95" fill="hold"/>
                                        <p:tgtEl>
                                          <p:spTgt spid="20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10" fill="hold"/>
                                        <p:tgtEl>
                                          <p:spTgt spid="20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62" fill="hold"/>
                                        <p:tgtEl>
                                          <p:spTgt spid="204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5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5" fill="hold"/>
                                        <p:tgtEl>
                                          <p:spTgt spid="204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6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10" fill="hold"/>
                                        <p:tgtEl>
                                          <p:spTgt spid="204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8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49" fill="hold"/>
                                        <p:tgtEl>
                                          <p:spTgt spid="204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9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59" fill="hold"/>
                                        <p:tgtEl>
                                          <p:spTgt spid="20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0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0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276" fill="hold"/>
                                        <p:tgtEl>
                                          <p:spTgt spid="205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1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1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020" fill="hold"/>
                                        <p:tgtEl>
                                          <p:spTgt spid="205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2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2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707" fill="hold"/>
                                        <p:tgtEl>
                                          <p:spTgt spid="205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3"/>
                  </p:tgtEl>
                </p:cond>
              </p:nextCondLst>
            </p:seq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64" fill="hold"/>
                                        <p:tgtEl>
                                          <p:spTgt spid="205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4"/>
                  </p:tgtEl>
                </p:cond>
              </p:nextCondLst>
            </p:seq>
            <p:audio>
              <p:cMediaNode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235" fill="hold"/>
                                        <p:tgtEl>
                                          <p:spTgt spid="20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5"/>
                  </p:tgtEl>
                </p:cond>
              </p:nextCondLst>
            </p:seq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5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256" fill="hold"/>
                                        <p:tgtEl>
                                          <p:spTgt spid="20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7"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822</Words>
  <Application>Microsoft Office PowerPoint</Application>
  <PresentationFormat>On-screen Show (4:3)</PresentationFormat>
  <Paragraphs>280</Paragraphs>
  <Slides>15</Slides>
  <Notes>0</Notes>
  <HiddenSlides>0</HiddenSlides>
  <MMClips>102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Default Design</vt:lpstr>
      <vt:lpstr>Instrucciones para juegos  </vt:lpstr>
      <vt:lpstr>1. Clapping and repeating game  </vt:lpstr>
      <vt:lpstr>2.  Ball game </vt:lpstr>
      <vt:lpstr>3. Giant dice game</vt:lpstr>
      <vt:lpstr> 4. The 4 corners </vt:lpstr>
      <vt:lpstr>5. Stepping stone game</vt:lpstr>
      <vt:lpstr>6. Human number line game</vt:lpstr>
      <vt:lpstr> </vt:lpstr>
      <vt:lpstr>7. Game of Elimination  </vt:lpstr>
      <vt:lpstr>8. The months</vt:lpstr>
      <vt:lpstr> 9. Lines game </vt:lpstr>
      <vt:lpstr>10. Ping pong game</vt:lpstr>
      <vt:lpstr>11. The card behind game</vt:lpstr>
      <vt:lpstr>12. Rhythm game</vt:lpstr>
      <vt:lpstr>13. Head down / thumbs up  game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Instrucciones para juegos Block 2 Spanish</dc:title>
  <dc:creator>richard</dc:creator>
  <cp:lastModifiedBy>Hass</cp:lastModifiedBy>
  <cp:revision>16</cp:revision>
  <dcterms:created xsi:type="dcterms:W3CDTF">2013-01-18T10:12:33Z</dcterms:created>
  <dcterms:modified xsi:type="dcterms:W3CDTF">2014-08-01T10:51:41Z</dcterms:modified>
</cp:coreProperties>
</file>