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3" r:id="rId3"/>
    <p:sldId id="535" r:id="rId4"/>
    <p:sldId id="531" r:id="rId5"/>
    <p:sldId id="550" r:id="rId6"/>
    <p:sldId id="543" r:id="rId7"/>
    <p:sldId id="548" r:id="rId8"/>
    <p:sldId id="547" r:id="rId9"/>
    <p:sldId id="549" r:id="rId10"/>
    <p:sldId id="546" r:id="rId11"/>
    <p:sldId id="544" r:id="rId12"/>
    <p:sldId id="534" r:id="rId13"/>
    <p:sldId id="532" r:id="rId14"/>
    <p:sldId id="545" r:id="rId15"/>
    <p:sldId id="540" r:id="rId16"/>
    <p:sldId id="541" r:id="rId17"/>
    <p:sldId id="542" r:id="rId18"/>
    <p:sldId id="536" r:id="rId19"/>
    <p:sldId id="539" r:id="rId20"/>
    <p:sldId id="538" r:id="rId21"/>
    <p:sldId id="537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7" name="Group 16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9" name="Picture 18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1520" y="3717032"/>
            <a:ext cx="8712968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Intermediate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stepbrother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hermanastro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mother-in-law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suegra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father-in-law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suegro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daughter-in-law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nuera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son-in-law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yerno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grandchild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nieto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granddaughter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nieta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grandson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nieto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1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goddaughter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ahijada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godson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ahijado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7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family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familia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godmother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madrina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godfather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padrino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archery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tiro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con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arco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athletics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atletismo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climbing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escalada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0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darts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dardos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diving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buceo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fencing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esgrima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fishing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pesca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martial arts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artes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marciales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girlfriend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novia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paragliding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parapente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photography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fotografía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running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correr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5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shooting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skating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patinaje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weightlifting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halterofilia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collect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coleccionar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cook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cocinar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knit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hacer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punto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1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cantar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boyfriend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novio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sew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coser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write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escribir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5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ambulance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ambulancia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bridge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puente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2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by underground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en metro</a:t>
            </a:r>
          </a:p>
        </p:txBody>
      </p:sp>
    </p:spTree>
    <p:extLst>
      <p:ext uri="{BB962C8B-B14F-4D97-AF65-F5344CB8AC3E}">
        <p14:creationId xmlns:p14="http://schemas.microsoft.com/office/powerpoint/2010/main" val="30824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cable car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teleférico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canoe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canoa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cruise ship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barco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crucero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7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express train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tren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directo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helicopter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helicóptero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wife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mujer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hot-air balloon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globo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1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motorway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autopista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5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on foot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 pie</a:t>
            </a:r>
          </a:p>
        </p:txBody>
      </p:sp>
    </p:spTree>
    <p:extLst>
      <p:ext uri="{BB962C8B-B14F-4D97-AF65-F5344CB8AC3E}">
        <p14:creationId xmlns:p14="http://schemas.microsoft.com/office/powerpoint/2010/main" val="20993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pavement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acera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pedestrian crossing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paso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de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cebra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roundabout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rotonda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traffic lights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semáforo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2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tram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tranvía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vehicle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vehículo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aerosol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aerosol</a:t>
            </a:r>
          </a:p>
        </p:txBody>
      </p:sp>
    </p:spTree>
    <p:extLst>
      <p:ext uri="{BB962C8B-B14F-4D97-AF65-F5344CB8AC3E}">
        <p14:creationId xmlns:p14="http://schemas.microsoft.com/office/powerpoint/2010/main" val="28722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husband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marido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destruction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destrucción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development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desarrollo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drought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sequía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dust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polvo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earthquake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terremoto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flood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inundación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hurricane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huracán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nuclear energy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energía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nuclear</a:t>
            </a:r>
          </a:p>
        </p:txBody>
      </p:sp>
    </p:spTree>
    <p:extLst>
      <p:ext uri="{BB962C8B-B14F-4D97-AF65-F5344CB8AC3E}">
        <p14:creationId xmlns:p14="http://schemas.microsoft.com/office/powerpoint/2010/main" val="35677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oil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petróleo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resources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recursos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stepmother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madrastra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smoke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humo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solar energy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energía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solar</a:t>
            </a:r>
          </a:p>
        </p:txBody>
      </p:sp>
    </p:spTree>
    <p:extLst>
      <p:ext uri="{BB962C8B-B14F-4D97-AF65-F5344CB8AC3E}">
        <p14:creationId xmlns:p14="http://schemas.microsoft.com/office/powerpoint/2010/main" val="15716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tidal wave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maremoto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waste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residuos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cut down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talar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destroy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destruir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recycle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reciclar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stepfather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padrastro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stepsister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hermanastra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2545</TotalTime>
  <Words>204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263</cp:revision>
  <dcterms:created xsi:type="dcterms:W3CDTF">2010-08-31T10:04:20Z</dcterms:created>
  <dcterms:modified xsi:type="dcterms:W3CDTF">2018-09-10T15:28:04Z</dcterms:modified>
</cp:coreProperties>
</file>