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7" r:id="rId3"/>
    <p:sldId id="541" r:id="rId4"/>
    <p:sldId id="538" r:id="rId5"/>
    <p:sldId id="546" r:id="rId6"/>
    <p:sldId id="533" r:id="rId7"/>
    <p:sldId id="531" r:id="rId8"/>
    <p:sldId id="548" r:id="rId9"/>
    <p:sldId id="535" r:id="rId10"/>
    <p:sldId id="543" r:id="rId11"/>
    <p:sldId id="542" r:id="rId12"/>
    <p:sldId id="540" r:id="rId13"/>
    <p:sldId id="539" r:id="rId14"/>
    <p:sldId id="536" r:id="rId15"/>
    <p:sldId id="547" r:id="rId16"/>
    <p:sldId id="544" r:id="rId17"/>
    <p:sldId id="532" r:id="rId18"/>
    <p:sldId id="534" r:id="rId19"/>
    <p:sldId id="545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niece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sobrina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0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nephew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sobrino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abuela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abuelo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hija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0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on </a:t>
            </a:r>
            <a:r>
              <a:rPr lang="en-GB" sz="5400" dirty="0" smtClean="0">
                <a:solidFill>
                  <a:schemeClr val="accent4">
                    <a:lumMod val="75000"/>
                  </a:schemeClr>
                </a:solidFill>
              </a:rPr>
              <a:t>(as in family)</a:t>
            </a:r>
            <a:r>
              <a:rPr lang="en-GB" sz="5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5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hijo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parents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padres</a:t>
            </a:r>
          </a:p>
        </p:txBody>
      </p:sp>
    </p:spTree>
    <p:extLst>
      <p:ext uri="{BB962C8B-B14F-4D97-AF65-F5344CB8AC3E}">
        <p14:creationId xmlns:p14="http://schemas.microsoft.com/office/powerpoint/2010/main" val="14764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baby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bebé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hijo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people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7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family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familia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divorced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divorciado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separated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separado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billiards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billar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bowling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bolos</a:t>
            </a:r>
          </a:p>
        </p:txBody>
      </p:sp>
    </p:spTree>
    <p:extLst>
      <p:ext uri="{BB962C8B-B14F-4D97-AF65-F5344CB8AC3E}">
        <p14:creationId xmlns:p14="http://schemas.microsoft.com/office/powerpoint/2010/main" val="6812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boxing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boxeo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ajedrez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cycling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ciclismo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darts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los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dardos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drama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arte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dramático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gymnastics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gimnasia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madre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horse riding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equitación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sailing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navegación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skateboarding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skateboard</a:t>
            </a:r>
          </a:p>
        </p:txBody>
      </p:sp>
    </p:spTree>
    <p:extLst>
      <p:ext uri="{BB962C8B-B14F-4D97-AF65-F5344CB8AC3E}">
        <p14:creationId xmlns:p14="http://schemas.microsoft.com/office/powerpoint/2010/main" val="10267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skiing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esquí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swimming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natación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windsurfing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windsurf</a:t>
            </a:r>
          </a:p>
        </p:txBody>
      </p:sp>
    </p:spTree>
    <p:extLst>
      <p:ext uri="{BB962C8B-B14F-4D97-AF65-F5344CB8AC3E}">
        <p14:creationId xmlns:p14="http://schemas.microsoft.com/office/powerpoint/2010/main" val="39154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bailar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draw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dibujar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jump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saltar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leer</a:t>
            </a:r>
          </a:p>
        </p:txBody>
      </p:sp>
    </p:spTree>
    <p:extLst>
      <p:ext uri="{BB962C8B-B14F-4D97-AF65-F5344CB8AC3E}">
        <p14:creationId xmlns:p14="http://schemas.microsoft.com/office/powerpoint/2010/main" val="9959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padre</a:t>
            </a:r>
          </a:p>
        </p:txBody>
      </p:sp>
    </p:spTree>
    <p:extLst>
      <p:ext uri="{BB962C8B-B14F-4D97-AF65-F5344CB8AC3E}">
        <p14:creationId xmlns:p14="http://schemas.microsoft.com/office/powerpoint/2010/main" val="28645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skate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patinar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caminar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2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bicicleta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barco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autobús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caravan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caravana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autobús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lorry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camión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motocicleta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6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avión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hermana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furgoneta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cross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cruzar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go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travel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viajar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turn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girar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left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izquierda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derecha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straight 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todo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recto</a:t>
            </a:r>
          </a:p>
        </p:txBody>
      </p:sp>
    </p:spTree>
    <p:extLst>
      <p:ext uri="{BB962C8B-B14F-4D97-AF65-F5344CB8AC3E}">
        <p14:creationId xmlns:p14="http://schemas.microsoft.com/office/powerpoint/2010/main" val="16860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conservation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conservación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hermano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3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disaster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desastre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tierra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energía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environment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medio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ambiente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extinction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extinción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forest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bosque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iceberg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iceberg</a:t>
            </a:r>
          </a:p>
        </p:txBody>
      </p:sp>
    </p:spTree>
    <p:extLst>
      <p:ext uri="{BB962C8B-B14F-4D97-AF65-F5344CB8AC3E}">
        <p14:creationId xmlns:p14="http://schemas.microsoft.com/office/powerpoint/2010/main" val="2926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mountain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montaña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planeta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aunt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tía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satellite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satélite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cielo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estrella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árbol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volcano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volcán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recycle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reciclar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throw away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tirar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tío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male cousin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el primo</a:t>
            </a:r>
          </a:p>
        </p:txBody>
      </p:sp>
    </p:spTree>
    <p:extLst>
      <p:ext uri="{BB962C8B-B14F-4D97-AF65-F5344CB8AC3E}">
        <p14:creationId xmlns:p14="http://schemas.microsoft.com/office/powerpoint/2010/main" val="28345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203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265</cp:revision>
  <dcterms:created xsi:type="dcterms:W3CDTF">2010-08-31T10:04:20Z</dcterms:created>
  <dcterms:modified xsi:type="dcterms:W3CDTF">2018-09-10T15:27:43Z</dcterms:modified>
</cp:coreProperties>
</file>