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532" r:id="rId3"/>
    <p:sldId id="533" r:id="rId4"/>
    <p:sldId id="534" r:id="rId5"/>
    <p:sldId id="535" r:id="rId6"/>
    <p:sldId id="536" r:id="rId7"/>
    <p:sldId id="537" r:id="rId8"/>
    <p:sldId id="538" r:id="rId9"/>
    <p:sldId id="539" r:id="rId10"/>
    <p:sldId id="540" r:id="rId11"/>
    <p:sldId id="541" r:id="rId12"/>
    <p:sldId id="542" r:id="rId13"/>
    <p:sldId id="543" r:id="rId14"/>
    <p:sldId id="544" r:id="rId15"/>
    <p:sldId id="545" r:id="rId16"/>
    <p:sldId id="546" r:id="rId17"/>
    <p:sldId id="547" r:id="rId18"/>
    <p:sldId id="548" r:id="rId19"/>
    <p:sldId id="549" r:id="rId20"/>
    <p:sldId id="550" r:id="rId21"/>
    <p:sldId id="551" r:id="rId22"/>
    <p:sldId id="552" r:id="rId23"/>
    <p:sldId id="553" r:id="rId24"/>
    <p:sldId id="554" r:id="rId25"/>
    <p:sldId id="555" r:id="rId26"/>
    <p:sldId id="556" r:id="rId27"/>
    <p:sldId id="557" r:id="rId28"/>
    <p:sldId id="558" r:id="rId29"/>
    <p:sldId id="559" r:id="rId30"/>
    <p:sldId id="560" r:id="rId31"/>
    <p:sldId id="561" r:id="rId32"/>
    <p:sldId id="562" r:id="rId33"/>
    <p:sldId id="563" r:id="rId34"/>
    <p:sldId id="564" r:id="rId35"/>
    <p:sldId id="565" r:id="rId36"/>
    <p:sldId id="566" r:id="rId37"/>
    <p:sldId id="567" r:id="rId38"/>
    <p:sldId id="568" r:id="rId39"/>
    <p:sldId id="569" r:id="rId40"/>
    <p:sldId id="570" r:id="rId41"/>
    <p:sldId id="571" r:id="rId42"/>
    <p:sldId id="572" r:id="rId43"/>
    <p:sldId id="573" r:id="rId44"/>
    <p:sldId id="574" r:id="rId45"/>
    <p:sldId id="575" r:id="rId46"/>
    <p:sldId id="576" r:id="rId47"/>
    <p:sldId id="577" r:id="rId48"/>
    <p:sldId id="578" r:id="rId49"/>
    <p:sldId id="579" r:id="rId50"/>
    <p:sldId id="580" r:id="rId51"/>
    <p:sldId id="581" r:id="rId52"/>
    <p:sldId id="582" r:id="rId53"/>
    <p:sldId id="583" r:id="rId54"/>
    <p:sldId id="584" r:id="rId55"/>
    <p:sldId id="585" r:id="rId56"/>
    <p:sldId id="586" r:id="rId57"/>
    <p:sldId id="587" r:id="rId58"/>
    <p:sldId id="588" r:id="rId59"/>
    <p:sldId id="589" r:id="rId60"/>
    <p:sldId id="590" r:id="rId61"/>
    <p:sldId id="591" r:id="rId62"/>
    <p:sldId id="592" r:id="rId63"/>
    <p:sldId id="593" r:id="rId64"/>
    <p:sldId id="607" r:id="rId65"/>
    <p:sldId id="594" r:id="rId66"/>
    <p:sldId id="595" r:id="rId67"/>
    <p:sldId id="596" r:id="rId68"/>
    <p:sldId id="597" r:id="rId69"/>
    <p:sldId id="598" r:id="rId70"/>
    <p:sldId id="599" r:id="rId71"/>
    <p:sldId id="600" r:id="rId72"/>
    <p:sldId id="601" r:id="rId73"/>
    <p:sldId id="602" r:id="rId74"/>
    <p:sldId id="604" r:id="rId75"/>
    <p:sldId id="605" r:id="rId76"/>
    <p:sldId id="606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3" name="Picture 12" descr="Sciltlogo2010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2" y="187699"/>
            <a:ext cx="4059834" cy="87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85" y="187699"/>
            <a:ext cx="950423" cy="96877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07" y="187699"/>
            <a:ext cx="1161629" cy="87425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18" name="Straight Connector 17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55140"/>
            <a:ext cx="1244724" cy="63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Competition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7544" y="3717032"/>
            <a:ext cx="822960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Spanish Beginner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2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6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head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cabeza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6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knee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rodilla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33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leg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pierna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14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mouth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boca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73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neck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cuello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14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nose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nariz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14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stomach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estómago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tongue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lengua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11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tooth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diente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39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7992888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have a sore…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doler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…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71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arm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brazo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59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ill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enfermo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0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healthy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sano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67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colour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color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black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negro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91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blue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azul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42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brown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marrón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68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green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verde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2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grey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gris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05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orange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naranja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55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pink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rosa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39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back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espalda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51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purple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morado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24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rojo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10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violet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violeta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24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white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blanco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63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yellow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amarillo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light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claro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18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dark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oscuro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31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amazing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genial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72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boring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aburrido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3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crazy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loco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28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ear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oreja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53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fantastic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fantástico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97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friendly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amistoso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86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funny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divertido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39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happy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feliz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23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incredible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increíble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9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intelligent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inteligente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00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kind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amable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23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lazy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perezoso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38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naughty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travieso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old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viejo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3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eyes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los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ojos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8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practical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práctico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41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pretty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bonito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quiet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callado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2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short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bajo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71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tired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cansado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07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useful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útil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1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young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joven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3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blouse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blusa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8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boots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las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botas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94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56084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clothes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ropa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80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face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cara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8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abrigo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82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cotton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algodón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33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dress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vestido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66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sombrero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16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hood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capucha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8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jacket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chaqueta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61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jumper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jersey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91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pyjamas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pijama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7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sandals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las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sandalias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6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shirt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camisa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0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foot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pie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68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272808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shoes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los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zapatos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2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272808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skirt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falda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41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56084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socks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los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calcetines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78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tie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corbata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98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792088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trousers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los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pantalones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65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wool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lana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31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wear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llevar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56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hair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pelo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8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mano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70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2556</TotalTime>
  <Words>187</Words>
  <Application>Microsoft Office PowerPoint</Application>
  <PresentationFormat>On-screen Show (4:3)</PresentationFormat>
  <Paragraphs>156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 Competition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260</cp:revision>
  <dcterms:created xsi:type="dcterms:W3CDTF">2010-08-31T10:04:20Z</dcterms:created>
  <dcterms:modified xsi:type="dcterms:W3CDTF">2018-09-10T15:23:13Z</dcterms:modified>
</cp:coreProperties>
</file>