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396" r:id="rId2"/>
    <p:sldId id="398" r:id="rId3"/>
    <p:sldId id="402" r:id="rId4"/>
    <p:sldId id="399" r:id="rId5"/>
    <p:sldId id="427" r:id="rId6"/>
    <p:sldId id="400" r:id="rId7"/>
    <p:sldId id="401" r:id="rId8"/>
    <p:sldId id="404" r:id="rId9"/>
    <p:sldId id="405" r:id="rId10"/>
    <p:sldId id="407" r:id="rId11"/>
    <p:sldId id="409" r:id="rId12"/>
    <p:sldId id="428" r:id="rId13"/>
    <p:sldId id="457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58" r:id="rId28"/>
    <p:sldId id="459" r:id="rId29"/>
    <p:sldId id="443" r:id="rId30"/>
    <p:sldId id="445" r:id="rId31"/>
    <p:sldId id="446" r:id="rId32"/>
    <p:sldId id="447" r:id="rId33"/>
    <p:sldId id="448" r:id="rId34"/>
    <p:sldId id="449" r:id="rId35"/>
    <p:sldId id="450" r:id="rId36"/>
    <p:sldId id="451" r:id="rId37"/>
    <p:sldId id="452" r:id="rId38"/>
    <p:sldId id="453" r:id="rId39"/>
    <p:sldId id="454" r:id="rId40"/>
    <p:sldId id="455" r:id="rId41"/>
    <p:sldId id="45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2" name="Group 11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3" name="Picture 12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16" name="Straight Connector 15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484784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7504" y="3861048"/>
            <a:ext cx="8928992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Mandarin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2348880"/>
            <a:ext cx="684076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爬山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266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足球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37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游戏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28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冰球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18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听音乐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94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武术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532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画画儿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11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看书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82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跑步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095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上网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36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女儿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449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游泳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35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网球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122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看电视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566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飞机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9157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自行车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262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小船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7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汽车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46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大巴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57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校车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2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火车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2024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儿子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48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左边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182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右边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20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前面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3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后面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92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美国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2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加拿大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834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中国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518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法国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20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德国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539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爱尔兰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77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妈妈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959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苏格兰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39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英国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45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爸爸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122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哥哥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28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姐姐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12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19672" y="2348880"/>
            <a:ext cx="6768752" cy="3289920"/>
          </a:xfrm>
        </p:spPr>
        <p:txBody>
          <a:bodyPr/>
          <a:lstStyle/>
          <a:p>
            <a:r>
              <a:rPr lang="ja-JP" altLang="en-US" sz="21600" b="0" dirty="0">
                <a:latin typeface="SimSun" panose="02010600030101010101" pitchFamily="2" charset="-122"/>
                <a:ea typeface="SimSun" panose="02010600030101010101" pitchFamily="2" charset="-122"/>
              </a:rPr>
              <a:t>弟弟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774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妹妹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15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2284</TotalTime>
  <Words>160</Words>
  <Application>Microsoft Office PowerPoint</Application>
  <PresentationFormat>On-screen Show (4:3)</PresentationFormat>
  <Paragraphs>206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SimSun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231</cp:revision>
  <dcterms:created xsi:type="dcterms:W3CDTF">2010-08-31T10:04:20Z</dcterms:created>
  <dcterms:modified xsi:type="dcterms:W3CDTF">2018-09-10T15:26:50Z</dcterms:modified>
</cp:coreProperties>
</file>