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06" r:id="rId3"/>
    <p:sldId id="308" r:id="rId4"/>
    <p:sldId id="397" r:id="rId5"/>
    <p:sldId id="309" r:id="rId6"/>
    <p:sldId id="411" r:id="rId7"/>
    <p:sldId id="311" r:id="rId8"/>
    <p:sldId id="399" r:id="rId9"/>
    <p:sldId id="312" r:id="rId10"/>
    <p:sldId id="412" r:id="rId11"/>
    <p:sldId id="313" r:id="rId12"/>
    <p:sldId id="314" r:id="rId13"/>
    <p:sldId id="413" r:id="rId14"/>
    <p:sldId id="316" r:id="rId15"/>
    <p:sldId id="414" r:id="rId16"/>
    <p:sldId id="317" r:id="rId17"/>
    <p:sldId id="401" r:id="rId18"/>
    <p:sldId id="402" r:id="rId19"/>
    <p:sldId id="415" r:id="rId20"/>
    <p:sldId id="404" r:id="rId21"/>
    <p:sldId id="320" r:id="rId22"/>
    <p:sldId id="321" r:id="rId23"/>
    <p:sldId id="405" r:id="rId24"/>
    <p:sldId id="322" r:id="rId25"/>
    <p:sldId id="406" r:id="rId26"/>
    <p:sldId id="323" r:id="rId27"/>
    <p:sldId id="324" r:id="rId28"/>
    <p:sldId id="325" r:id="rId29"/>
    <p:sldId id="326" r:id="rId30"/>
    <p:sldId id="365" r:id="rId31"/>
    <p:sldId id="327" r:id="rId32"/>
    <p:sldId id="330" r:id="rId33"/>
    <p:sldId id="331" r:id="rId34"/>
    <p:sldId id="407" r:id="rId35"/>
    <p:sldId id="332" r:id="rId36"/>
    <p:sldId id="408" r:id="rId37"/>
    <p:sldId id="329" r:id="rId38"/>
    <p:sldId id="409" r:id="rId39"/>
    <p:sldId id="410" r:id="rId40"/>
    <p:sldId id="335" r:id="rId41"/>
    <p:sldId id="33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22" name="Picture 21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6" name="Straight Connector 2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5376"/>
            <a:ext cx="1440160" cy="73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484784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552" y="3861048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776864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猴子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33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猪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85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羊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85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6976864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老虎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31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云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657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24936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闪电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508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雨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6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雪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78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太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阳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24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晴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463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  <a:cs typeface="Simplified Arabic Fixed" panose="02070309020205020404" pitchFamily="49" charset="-78"/>
              </a:rPr>
              <a:t> 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猫</a:t>
            </a:r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1551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560871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雨伞</a:t>
            </a:r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709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风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152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苹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果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91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面包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36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可乐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90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汉堡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856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果汁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84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牛奶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91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糖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490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茶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2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鸡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99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菜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90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西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瓜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46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火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99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花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0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草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82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山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261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天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空</a:t>
            </a:r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土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90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石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头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24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0770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树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37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牛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3895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水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021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木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522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狗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9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47664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 龙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53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象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6878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71800" y="2348880"/>
            <a:ext cx="3528392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鱼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1257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6400800" cy="3289920"/>
          </a:xfrm>
        </p:spPr>
        <p:txBody>
          <a:bodyPr/>
          <a:lstStyle/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马</a:t>
            </a:r>
            <a:r>
              <a:rPr lang="ja-JP" altLang="en-US" sz="9600" b="0" dirty="0" smtClean="0"/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6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2242</TotalTime>
  <Words>153</Words>
  <Application>Microsoft Office PowerPoint</Application>
  <PresentationFormat>On-screen Show (4:3)</PresentationFormat>
  <Paragraphs>198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Simplified Arabic Fixed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223</cp:revision>
  <dcterms:created xsi:type="dcterms:W3CDTF">2010-08-31T10:04:20Z</dcterms:created>
  <dcterms:modified xsi:type="dcterms:W3CDTF">2018-09-10T15:14:52Z</dcterms:modified>
</cp:coreProperties>
</file>