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4" r:id="rId3"/>
    <p:sldId id="532" r:id="rId4"/>
    <p:sldId id="549" r:id="rId5"/>
    <p:sldId id="539" r:id="rId6"/>
    <p:sldId id="546" r:id="rId7"/>
    <p:sldId id="545" r:id="rId8"/>
    <p:sldId id="547" r:id="rId9"/>
    <p:sldId id="544" r:id="rId10"/>
    <p:sldId id="540" r:id="rId11"/>
    <p:sldId id="537" r:id="rId12"/>
    <p:sldId id="538" r:id="rId13"/>
    <p:sldId id="536" r:id="rId14"/>
    <p:sldId id="535" r:id="rId15"/>
    <p:sldId id="541" r:id="rId16"/>
    <p:sldId id="531" r:id="rId17"/>
    <p:sldId id="533" r:id="rId18"/>
    <p:sldId id="542" r:id="rId19"/>
    <p:sldId id="543" r:id="rId20"/>
    <p:sldId id="548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605" r:id="rId39"/>
    <p:sldId id="567" r:id="rId40"/>
    <p:sldId id="568" r:id="rId41"/>
    <p:sldId id="569" r:id="rId42"/>
    <p:sldId id="570" r:id="rId43"/>
    <p:sldId id="571" r:id="rId44"/>
    <p:sldId id="572" r:id="rId45"/>
    <p:sldId id="573" r:id="rId46"/>
    <p:sldId id="574" r:id="rId47"/>
    <p:sldId id="575" r:id="rId48"/>
    <p:sldId id="576" r:id="rId49"/>
    <p:sldId id="577" r:id="rId50"/>
    <p:sldId id="578" r:id="rId51"/>
    <p:sldId id="579" r:id="rId52"/>
    <p:sldId id="580" r:id="rId53"/>
    <p:sldId id="581" r:id="rId54"/>
    <p:sldId id="582" r:id="rId55"/>
    <p:sldId id="583" r:id="rId56"/>
    <p:sldId id="584" r:id="rId57"/>
    <p:sldId id="585" r:id="rId58"/>
    <p:sldId id="586" r:id="rId59"/>
    <p:sldId id="587" r:id="rId60"/>
    <p:sldId id="588" r:id="rId61"/>
    <p:sldId id="589" r:id="rId62"/>
    <p:sldId id="590" r:id="rId63"/>
    <p:sldId id="591" r:id="rId64"/>
    <p:sldId id="592" r:id="rId65"/>
    <p:sldId id="593" r:id="rId66"/>
    <p:sldId id="594" r:id="rId67"/>
    <p:sldId id="595" r:id="rId68"/>
    <p:sldId id="596" r:id="rId69"/>
    <p:sldId id="597" r:id="rId70"/>
    <p:sldId id="598" r:id="rId71"/>
    <p:sldId id="599" r:id="rId72"/>
    <p:sldId id="606" r:id="rId73"/>
    <p:sldId id="600" r:id="rId74"/>
    <p:sldId id="601" r:id="rId75"/>
    <p:sldId id="603" r:id="rId76"/>
    <p:sldId id="604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7" name="Group 16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9" name="Picture 18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1520" y="3717032"/>
            <a:ext cx="864096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ale cousin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Vetter</a:t>
            </a:r>
          </a:p>
        </p:txBody>
      </p:sp>
    </p:spTree>
    <p:extLst>
      <p:ext uri="{BB962C8B-B14F-4D97-AF65-F5344CB8AC3E}">
        <p14:creationId xmlns:p14="http://schemas.microsoft.com/office/powerpoint/2010/main" val="12429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granddaughter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Enkelin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grandson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Enkel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grandchild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Enkelkind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godchild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Patenkind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parents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Eltern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ancestors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Vorfahren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clan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Klan</a:t>
            </a:r>
          </a:p>
        </p:txBody>
      </p:sp>
    </p:spTree>
    <p:extLst>
      <p:ext uri="{BB962C8B-B14F-4D97-AF65-F5344CB8AC3E}">
        <p14:creationId xmlns:p14="http://schemas.microsoft.com/office/powerpoint/2010/main" val="13984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patriarch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Patriarch</a:t>
            </a:r>
          </a:p>
        </p:txBody>
      </p:sp>
    </p:spTree>
    <p:extLst>
      <p:ext uri="{BB962C8B-B14F-4D97-AF65-F5344CB8AC3E}">
        <p14:creationId xmlns:p14="http://schemas.microsoft.com/office/powerpoint/2010/main" val="28832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relation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Verwandte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girlfriend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Freundin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tribe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Stamm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3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get on with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auskommen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mit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athletics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Athletik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climbing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Klettern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diving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Tauchen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fencing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Fechten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fishing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Angeln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ice hockey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Eishockey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karate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Karate</a:t>
            </a:r>
          </a:p>
        </p:txBody>
      </p:sp>
    </p:spTree>
    <p:extLst>
      <p:ext uri="{BB962C8B-B14F-4D97-AF65-F5344CB8AC3E}">
        <p14:creationId xmlns:p14="http://schemas.microsoft.com/office/powerpoint/2010/main" val="27675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martial arts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Kampfsport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1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boyfriend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Freund</a:t>
            </a:r>
          </a:p>
        </p:txBody>
      </p:sp>
    </p:spTree>
    <p:extLst>
      <p:ext uri="{BB962C8B-B14F-4D97-AF65-F5344CB8AC3E}">
        <p14:creationId xmlns:p14="http://schemas.microsoft.com/office/powerpoint/2010/main" val="18090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photography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Fotografie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running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Laufen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shooting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Schießen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water sports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Wassersport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yoga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Yoga</a:t>
            </a:r>
          </a:p>
        </p:txBody>
      </p:sp>
    </p:spTree>
    <p:extLst>
      <p:ext uri="{BB962C8B-B14F-4D97-AF65-F5344CB8AC3E}">
        <p14:creationId xmlns:p14="http://schemas.microsoft.com/office/powerpoint/2010/main" val="18816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collect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sammeln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cook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kochen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knit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stricken</a:t>
            </a:r>
          </a:p>
        </p:txBody>
      </p:sp>
    </p:spTree>
    <p:extLst>
      <p:ext uri="{BB962C8B-B14F-4D97-AF65-F5344CB8AC3E}">
        <p14:creationId xmlns:p14="http://schemas.microsoft.com/office/powerpoint/2010/main" val="1997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singen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snorkel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schnorcheln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wife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Frau</a:t>
            </a:r>
          </a:p>
        </p:txBody>
      </p:sp>
    </p:spTree>
    <p:extLst>
      <p:ext uri="{BB962C8B-B14F-4D97-AF65-F5344CB8AC3E}">
        <p14:creationId xmlns:p14="http://schemas.microsoft.com/office/powerpoint/2010/main" val="24887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sew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nähen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write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schreiben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bridge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Brücke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cable car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Seilbahn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8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canoe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Kanu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71296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caravan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Wohnwagen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crossing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Kreuzung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exit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Ausgang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express </a:t>
            </a:r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Schnellzug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flight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Flug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husband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Mann</a:t>
            </a:r>
          </a:p>
        </p:txBody>
      </p:sp>
    </p:spTree>
    <p:extLst>
      <p:ext uri="{BB962C8B-B14F-4D97-AF65-F5344CB8AC3E}">
        <p14:creationId xmlns:p14="http://schemas.microsoft.com/office/powerpoint/2010/main" val="26969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motorway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Autobahn</a:t>
            </a:r>
          </a:p>
        </p:txBody>
      </p:sp>
    </p:spTree>
    <p:extLst>
      <p:ext uri="{BB962C8B-B14F-4D97-AF65-F5344CB8AC3E}">
        <p14:creationId xmlns:p14="http://schemas.microsoft.com/office/powerpoint/2010/main" val="14429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on foot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zu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Fuß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assenger car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PKW</a:t>
            </a:r>
          </a:p>
        </p:txBody>
      </p:sp>
    </p:spTree>
    <p:extLst>
      <p:ext uri="{BB962C8B-B14F-4D97-AF65-F5344CB8AC3E}">
        <p14:creationId xmlns:p14="http://schemas.microsoft.com/office/powerpoint/2010/main" val="41924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street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Straße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4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traffic lights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Ampel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nderground train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U-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Bahn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vehicle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Fahrzeug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make a journey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>verreisen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turn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abbiegen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aerosol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Spraydose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Stiefmutter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destruction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Zerstörung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development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Entwicklung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drought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Dürre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dust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Staub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earthquake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Erdbeben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environmental agency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Umweltamt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extinction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Aussterben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2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nuclear energy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Kernenergie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Öl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resources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Rohstoffe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Stiefvater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smoke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Rauch</a:t>
            </a:r>
          </a:p>
        </p:txBody>
      </p:sp>
    </p:spTree>
    <p:extLst>
      <p:ext uri="{BB962C8B-B14F-4D97-AF65-F5344CB8AC3E}">
        <p14:creationId xmlns:p14="http://schemas.microsoft.com/office/powerpoint/2010/main" val="7795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solar energy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Solarenergie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thunderstorm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Unwetter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waste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Abfall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1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78497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wave energy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0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000" dirty="0" err="1">
                <a:solidFill>
                  <a:schemeClr val="accent3">
                    <a:lumMod val="75000"/>
                  </a:schemeClr>
                </a:solidFill>
              </a:rPr>
              <a:t>Wellenenergie</a:t>
            </a:r>
            <a:endParaRPr lang="en-GB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cut down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fällen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destroy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zerstören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stepsister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72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7200" dirty="0" err="1">
                <a:solidFill>
                  <a:schemeClr val="accent3">
                    <a:lumMod val="75000"/>
                  </a:schemeClr>
                </a:solidFill>
              </a:rPr>
              <a:t>Stiefschwester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stepbrother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Stiefbruder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2557</TotalTime>
  <Words>213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265</cp:revision>
  <dcterms:created xsi:type="dcterms:W3CDTF">2010-08-31T10:04:20Z</dcterms:created>
  <dcterms:modified xsi:type="dcterms:W3CDTF">2018-09-10T15:26:27Z</dcterms:modified>
</cp:coreProperties>
</file>