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303" r:id="rId3"/>
    <p:sldId id="304" r:id="rId4"/>
    <p:sldId id="542" r:id="rId5"/>
    <p:sldId id="305" r:id="rId6"/>
    <p:sldId id="306" r:id="rId7"/>
    <p:sldId id="307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4" r:id="rId23"/>
    <p:sldId id="325" r:id="rId24"/>
    <p:sldId id="326" r:id="rId25"/>
    <p:sldId id="327" r:id="rId26"/>
    <p:sldId id="530" r:id="rId27"/>
    <p:sldId id="328" r:id="rId28"/>
    <p:sldId id="330" r:id="rId29"/>
    <p:sldId id="331" r:id="rId30"/>
    <p:sldId id="531" r:id="rId31"/>
    <p:sldId id="332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532" r:id="rId40"/>
    <p:sldId id="343" r:id="rId41"/>
    <p:sldId id="344" r:id="rId42"/>
    <p:sldId id="345" r:id="rId43"/>
    <p:sldId id="346" r:id="rId44"/>
    <p:sldId id="533" r:id="rId45"/>
    <p:sldId id="534" r:id="rId46"/>
    <p:sldId id="348" r:id="rId47"/>
    <p:sldId id="349" r:id="rId48"/>
    <p:sldId id="350" r:id="rId49"/>
    <p:sldId id="351" r:id="rId50"/>
    <p:sldId id="352" r:id="rId51"/>
    <p:sldId id="353" r:id="rId52"/>
    <p:sldId id="354" r:id="rId53"/>
    <p:sldId id="355" r:id="rId54"/>
    <p:sldId id="356" r:id="rId55"/>
    <p:sldId id="535" r:id="rId56"/>
    <p:sldId id="536" r:id="rId57"/>
    <p:sldId id="359" r:id="rId58"/>
    <p:sldId id="511" r:id="rId59"/>
    <p:sldId id="537" r:id="rId60"/>
    <p:sldId id="538" r:id="rId61"/>
    <p:sldId id="512" r:id="rId62"/>
    <p:sldId id="539" r:id="rId63"/>
    <p:sldId id="540" r:id="rId64"/>
    <p:sldId id="514" r:id="rId65"/>
    <p:sldId id="515" r:id="rId66"/>
    <p:sldId id="516" r:id="rId67"/>
    <p:sldId id="517" r:id="rId68"/>
    <p:sldId id="519" r:id="rId69"/>
    <p:sldId id="520" r:id="rId70"/>
    <p:sldId id="521" r:id="rId71"/>
    <p:sldId id="522" r:id="rId72"/>
    <p:sldId id="523" r:id="rId73"/>
    <p:sldId id="524" r:id="rId74"/>
    <p:sldId id="525" r:id="rId75"/>
    <p:sldId id="541" r:id="rId76"/>
    <p:sldId id="526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18" name="Picture 17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03751"/>
            <a:ext cx="1446542" cy="73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6577" y="1556792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Competition </a:t>
            </a:r>
            <a: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  <a:t/>
            </a:r>
            <a:br>
              <a:rPr lang="en-GB" sz="4400" dirty="0" smtClean="0">
                <a:solidFill>
                  <a:srgbClr val="000099"/>
                </a:solidFill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0565" y="3861048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Intermediate</a:t>
            </a:r>
          </a:p>
          <a:p>
            <a:r>
              <a:rPr lang="en-GB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6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66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348880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grasshopper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Heuschrecke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496944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uinea pig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000" dirty="0" err="1">
                <a:solidFill>
                  <a:schemeClr val="accent3">
                    <a:lumMod val="75000"/>
                  </a:schemeClr>
                </a:solidFill>
              </a:rPr>
              <a:t>Meerschweinchen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5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Hase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hedgehog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Igel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Affe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7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otter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Otter</a:t>
            </a:r>
          </a:p>
        </p:txBody>
      </p:sp>
    </p:spTree>
    <p:extLst>
      <p:ext uri="{BB962C8B-B14F-4D97-AF65-F5344CB8AC3E}">
        <p14:creationId xmlns:p14="http://schemas.microsoft.com/office/powerpoint/2010/main" val="289144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peacock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Pfau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16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Hai</a:t>
            </a:r>
          </a:p>
        </p:txBody>
      </p:sp>
    </p:spTree>
    <p:extLst>
      <p:ext uri="{BB962C8B-B14F-4D97-AF65-F5344CB8AC3E}">
        <p14:creationId xmlns:p14="http://schemas.microsoft.com/office/powerpoint/2010/main" val="9060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spider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Spinne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5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squirrel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Eichhörnchen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02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Fledermaus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Schwan</a:t>
            </a:r>
          </a:p>
        </p:txBody>
      </p:sp>
    </p:spTree>
    <p:extLst>
      <p:ext uri="{BB962C8B-B14F-4D97-AF65-F5344CB8AC3E}">
        <p14:creationId xmlns:p14="http://schemas.microsoft.com/office/powerpoint/2010/main" val="299145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whale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8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lack ice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Glatteis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climate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Klima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20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Frost</a:t>
            </a:r>
          </a:p>
        </p:txBody>
      </p:sp>
    </p:spTree>
    <p:extLst>
      <p:ext uri="{BB962C8B-B14F-4D97-AF65-F5344CB8AC3E}">
        <p14:creationId xmlns:p14="http://schemas.microsoft.com/office/powerpoint/2010/main" val="15675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Hagel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24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hurricane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Hurrikan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4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lightning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Blitz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8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shower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Schauer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99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storm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Sturm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1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bee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Biene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799288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drizzle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nieseln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0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shine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scheinen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8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thunder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donnern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28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changeable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wechselhaft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cloudy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bewölkt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01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cool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kühl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53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feucht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regnerisch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13690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Brombeere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13690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bird</a:t>
            </a:r>
            <a: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Vogel</a:t>
            </a:r>
          </a:p>
        </p:txBody>
      </p:sp>
    </p:spTree>
    <p:extLst>
      <p:ext uri="{BB962C8B-B14F-4D97-AF65-F5344CB8AC3E}">
        <p14:creationId xmlns:p14="http://schemas.microsoft.com/office/powerpoint/2010/main" val="5771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632848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 cube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Eiswürfel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kebab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Döner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4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lamb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Lammfleisch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meat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Fleisch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53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mussel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Muschel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9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712879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potatoes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Kartoffeln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strawberry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Erdbeere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4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2348880"/>
            <a:ext cx="7776864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Gabel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glass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Glas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Krug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3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7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knife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das Messer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7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000" dirty="0" err="1" smtClean="0">
                <a:solidFill>
                  <a:schemeClr val="accent3">
                    <a:lumMod val="75000"/>
                  </a:schemeClr>
                </a:solidFill>
              </a:rPr>
              <a:t>Ofen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1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napkin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die Serviette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2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spoon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Löffel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0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12879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fetch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holen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12879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juicy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saftig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712879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salty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salzig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savoury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pikant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4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Denmark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Dänemark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5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Egypt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Ägypten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1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dolphin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Delfin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3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Griechenland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2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Hungary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Ungarn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98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Iceland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Island</a:t>
            </a:r>
          </a:p>
        </p:txBody>
      </p:sp>
    </p:spTree>
    <p:extLst>
      <p:ext uri="{BB962C8B-B14F-4D97-AF65-F5344CB8AC3E}">
        <p14:creationId xmlns:p14="http://schemas.microsoft.com/office/powerpoint/2010/main" val="343622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Italy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Italien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9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Jamaica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Jamaika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48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Luxembourg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Luxemburg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8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Mexico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Mexiko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Morocco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Marokko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1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Norway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Norwegen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82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Portugal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Portugal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62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donkey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Esel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Saudi Arabia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Saudi-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Arabien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6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Singapore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Singapur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1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South America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Südamerika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Switzerland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Schweiz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5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Tunisia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Tunesien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48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Turkey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die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Türkei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4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7544" y="2204864"/>
            <a:ext cx="8208912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Uganda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Uganda</a:t>
            </a:r>
            <a:endParaRPr lang="en-GB" sz="88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92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eagle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Adler</a:t>
            </a:r>
          </a:p>
        </p:txBody>
      </p:sp>
    </p:spTree>
    <p:extLst>
      <p:ext uri="{BB962C8B-B14F-4D97-AF65-F5344CB8AC3E}">
        <p14:creationId xmlns:p14="http://schemas.microsoft.com/office/powerpoint/2010/main" val="164366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der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Frosch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27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2835</TotalTime>
  <Words>192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Competition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266</cp:revision>
  <dcterms:created xsi:type="dcterms:W3CDTF">2010-08-31T10:04:20Z</dcterms:created>
  <dcterms:modified xsi:type="dcterms:W3CDTF">2018-09-10T15:14:32Z</dcterms:modified>
</cp:coreProperties>
</file>