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handoutMasterIdLst>
    <p:handoutMasterId r:id="rId79"/>
  </p:handoutMasterIdLst>
  <p:sldIdLst>
    <p:sldId id="529" r:id="rId2"/>
    <p:sldId id="537" r:id="rId3"/>
    <p:sldId id="541" r:id="rId4"/>
    <p:sldId id="538" r:id="rId5"/>
    <p:sldId id="546" r:id="rId6"/>
    <p:sldId id="533" r:id="rId7"/>
    <p:sldId id="531" r:id="rId8"/>
    <p:sldId id="548" r:id="rId9"/>
    <p:sldId id="535" r:id="rId10"/>
    <p:sldId id="543" r:id="rId11"/>
    <p:sldId id="542" r:id="rId12"/>
    <p:sldId id="540" r:id="rId13"/>
    <p:sldId id="539" r:id="rId14"/>
    <p:sldId id="536" r:id="rId15"/>
    <p:sldId id="547" r:id="rId16"/>
    <p:sldId id="544" r:id="rId17"/>
    <p:sldId id="532" r:id="rId18"/>
    <p:sldId id="534" r:id="rId19"/>
    <p:sldId id="545" r:id="rId20"/>
    <p:sldId id="549" r:id="rId21"/>
    <p:sldId id="550" r:id="rId22"/>
    <p:sldId id="551" r:id="rId23"/>
    <p:sldId id="552" r:id="rId24"/>
    <p:sldId id="553" r:id="rId25"/>
    <p:sldId id="554" r:id="rId26"/>
    <p:sldId id="555" r:id="rId27"/>
    <p:sldId id="557" r:id="rId28"/>
    <p:sldId id="558" r:id="rId29"/>
    <p:sldId id="559" r:id="rId30"/>
    <p:sldId id="560" r:id="rId31"/>
    <p:sldId id="561" r:id="rId32"/>
    <p:sldId id="562" r:id="rId33"/>
    <p:sldId id="563" r:id="rId34"/>
    <p:sldId id="564" r:id="rId35"/>
    <p:sldId id="606" r:id="rId36"/>
    <p:sldId id="565" r:id="rId37"/>
    <p:sldId id="566" r:id="rId38"/>
    <p:sldId id="567" r:id="rId39"/>
    <p:sldId id="568" r:id="rId40"/>
    <p:sldId id="569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588" r:id="rId60"/>
    <p:sldId id="589" r:id="rId61"/>
    <p:sldId id="590" r:id="rId62"/>
    <p:sldId id="591" r:id="rId63"/>
    <p:sldId id="592" r:id="rId64"/>
    <p:sldId id="593" r:id="rId65"/>
    <p:sldId id="594" r:id="rId66"/>
    <p:sldId id="595" r:id="rId67"/>
    <p:sldId id="596" r:id="rId68"/>
    <p:sldId id="597" r:id="rId69"/>
    <p:sldId id="598" r:id="rId70"/>
    <p:sldId id="599" r:id="rId71"/>
    <p:sldId id="600" r:id="rId72"/>
    <p:sldId id="601" r:id="rId73"/>
    <p:sldId id="602" r:id="rId74"/>
    <p:sldId id="603" r:id="rId75"/>
    <p:sldId id="604" r:id="rId76"/>
    <p:sldId id="605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26C1A-6C5C-42B9-922E-EC57E952D232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B9D0C-AE1E-419B-A220-5B9920CAB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622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7" name="Group 16"/>
          <p:cNvGrpSpPr/>
          <p:nvPr userDrawn="1"/>
        </p:nvGrpSpPr>
        <p:grpSpPr>
          <a:xfrm>
            <a:off x="-112078" y="187699"/>
            <a:ext cx="9368155" cy="968770"/>
            <a:chOff x="-112078" y="187699"/>
            <a:chExt cx="9368155" cy="968770"/>
          </a:xfrm>
        </p:grpSpPr>
        <p:pic>
          <p:nvPicPr>
            <p:cNvPr id="19" name="Picture 18" descr="Sciltlogo2010.jp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52" y="187699"/>
              <a:ext cx="4059834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585" y="187699"/>
              <a:ext cx="950423" cy="968770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07" y="187699"/>
              <a:ext cx="1161629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cxnSp>
          <p:nvCxnSpPr>
            <p:cNvPr id="22" name="Straight Connector 21"/>
            <p:cNvCxnSpPr/>
            <p:nvPr userDrawn="1"/>
          </p:nvCxnSpPr>
          <p:spPr>
            <a:xfrm>
              <a:off x="-112078" y="1156469"/>
              <a:ext cx="9368155" cy="0"/>
            </a:xfrm>
            <a:prstGeom prst="line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271948"/>
              <a:ext cx="1512168" cy="770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 Beginner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niece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Nichte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nephew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Neffe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grandmother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Großmutter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grandfather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Großvater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42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daughter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Tochter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4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on </a:t>
            </a:r>
            <a:r>
              <a:rPr lang="en-GB" sz="5400" dirty="0" smtClean="0">
                <a:solidFill>
                  <a:schemeClr val="accent4">
                    <a:lumMod val="75000"/>
                  </a:schemeClr>
                </a:solidFill>
              </a:rPr>
              <a:t>(as in family)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Sohn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3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parents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Eltern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4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baby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Baby</a:t>
            </a:r>
          </a:p>
        </p:txBody>
      </p:sp>
    </p:spTree>
    <p:extLst>
      <p:ext uri="{BB962C8B-B14F-4D97-AF65-F5344CB8AC3E}">
        <p14:creationId xmlns:p14="http://schemas.microsoft.com/office/powerpoint/2010/main" val="310536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child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Kind</a:t>
            </a:r>
          </a:p>
        </p:txBody>
      </p:sp>
    </p:spTree>
    <p:extLst>
      <p:ext uri="{BB962C8B-B14F-4D97-AF65-F5344CB8AC3E}">
        <p14:creationId xmlns:p14="http://schemas.microsoft.com/office/powerpoint/2010/main" val="2028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people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Leute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5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family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Familie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9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divorced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geschieden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81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separated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getrennt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1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billiards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Billard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0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bowling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Kegeln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34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boxing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Boxen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cycling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Radfahren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93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gymnastics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Gymnastik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6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hockey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Hockey</a:t>
            </a:r>
          </a:p>
        </p:txBody>
      </p:sp>
    </p:spTree>
    <p:extLst>
      <p:ext uri="{BB962C8B-B14F-4D97-AF65-F5344CB8AC3E}">
        <p14:creationId xmlns:p14="http://schemas.microsoft.com/office/powerpoint/2010/main" val="191228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horse riding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Reiten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Mutter</a:t>
            </a:r>
          </a:p>
        </p:txBody>
      </p:sp>
    </p:spTree>
    <p:extLst>
      <p:ext uri="{BB962C8B-B14F-4D97-AF65-F5344CB8AC3E}">
        <p14:creationId xmlns:p14="http://schemas.microsoft.com/office/powerpoint/2010/main" val="371805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netball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Netzball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49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sailing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Segeln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6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skiing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Skilaufen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3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swimming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Schwimmen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9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tennis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Tennis</a:t>
            </a:r>
          </a:p>
        </p:txBody>
      </p:sp>
    </p:spTree>
    <p:extLst>
      <p:ext uri="{BB962C8B-B14F-4D97-AF65-F5344CB8AC3E}">
        <p14:creationId xmlns:p14="http://schemas.microsoft.com/office/powerpoint/2010/main" val="31327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theatre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Theater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95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windsurfing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Windsurfen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dance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tanzen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3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draw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zeichnen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jump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springen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Vater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0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read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lesen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3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hike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wandern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18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bike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Rad</a:t>
            </a:r>
          </a:p>
        </p:txBody>
      </p:sp>
    </p:spTree>
    <p:extLst>
      <p:ext uri="{BB962C8B-B14F-4D97-AF65-F5344CB8AC3E}">
        <p14:creationId xmlns:p14="http://schemas.microsoft.com/office/powerpoint/2010/main" val="2308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Boot</a:t>
            </a:r>
          </a:p>
        </p:txBody>
      </p:sp>
    </p:spTree>
    <p:extLst>
      <p:ext uri="{BB962C8B-B14F-4D97-AF65-F5344CB8AC3E}">
        <p14:creationId xmlns:p14="http://schemas.microsoft.com/office/powerpoint/2010/main" val="26068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bridge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Brücke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2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Bus</a:t>
            </a:r>
          </a:p>
        </p:txBody>
      </p:sp>
    </p:spTree>
    <p:extLst>
      <p:ext uri="{BB962C8B-B14F-4D97-AF65-F5344CB8AC3E}">
        <p14:creationId xmlns:p14="http://schemas.microsoft.com/office/powerpoint/2010/main" val="188541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85698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caravan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Wohnwagen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Auto</a:t>
            </a:r>
          </a:p>
        </p:txBody>
      </p:sp>
    </p:spTree>
    <p:extLst>
      <p:ext uri="{BB962C8B-B14F-4D97-AF65-F5344CB8AC3E}">
        <p14:creationId xmlns:p14="http://schemas.microsoft.com/office/powerpoint/2010/main" val="2697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coach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Reisebus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lorry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LKW</a:t>
            </a:r>
          </a:p>
        </p:txBody>
      </p:sp>
    </p:spTree>
    <p:extLst>
      <p:ext uri="{BB962C8B-B14F-4D97-AF65-F5344CB8AC3E}">
        <p14:creationId xmlns:p14="http://schemas.microsoft.com/office/powerpoint/2010/main" val="6051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sister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Schwester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80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motorbike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Motorrad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ship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Schiff</a:t>
            </a:r>
          </a:p>
        </p:txBody>
      </p:sp>
    </p:spTree>
    <p:extLst>
      <p:ext uri="{BB962C8B-B14F-4D97-AF65-F5344CB8AC3E}">
        <p14:creationId xmlns:p14="http://schemas.microsoft.com/office/powerpoint/2010/main" val="139399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Zug</a:t>
            </a:r>
          </a:p>
        </p:txBody>
      </p:sp>
    </p:spTree>
    <p:extLst>
      <p:ext uri="{BB962C8B-B14F-4D97-AF65-F5344CB8AC3E}">
        <p14:creationId xmlns:p14="http://schemas.microsoft.com/office/powerpoint/2010/main" val="334915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fly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fliegen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0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go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gehen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travel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fahren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4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left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links</a:t>
            </a:r>
          </a:p>
        </p:txBody>
      </p:sp>
    </p:spTree>
    <p:extLst>
      <p:ext uri="{BB962C8B-B14F-4D97-AF65-F5344CB8AC3E}">
        <p14:creationId xmlns:p14="http://schemas.microsoft.com/office/powerpoint/2010/main" val="212557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right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rechts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6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straight 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geradeaus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8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acid 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saure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Regen</a:t>
            </a:r>
          </a:p>
        </p:txBody>
      </p:sp>
    </p:spTree>
    <p:extLst>
      <p:ext uri="{BB962C8B-B14F-4D97-AF65-F5344CB8AC3E}">
        <p14:creationId xmlns:p14="http://schemas.microsoft.com/office/powerpoint/2010/main" val="41550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brother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Bruder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Mülleimer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5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disaster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Katastrophe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9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earth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Erde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energy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Energie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5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environment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Umwelt</a:t>
            </a:r>
          </a:p>
        </p:txBody>
      </p:sp>
    </p:spTree>
    <p:extLst>
      <p:ext uri="{BB962C8B-B14F-4D97-AF65-F5344CB8AC3E}">
        <p14:creationId xmlns:p14="http://schemas.microsoft.com/office/powerpoint/2010/main" val="45249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forest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Wald</a:t>
            </a:r>
          </a:p>
        </p:txBody>
      </p:sp>
    </p:spTree>
    <p:extLst>
      <p:ext uri="{BB962C8B-B14F-4D97-AF65-F5344CB8AC3E}">
        <p14:creationId xmlns:p14="http://schemas.microsoft.com/office/powerpoint/2010/main" val="9220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iceberg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Eisberg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2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Mond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mountain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Berg</a:t>
            </a:r>
          </a:p>
        </p:txBody>
      </p:sp>
    </p:spTree>
    <p:extLst>
      <p:ext uri="{BB962C8B-B14F-4D97-AF65-F5344CB8AC3E}">
        <p14:creationId xmlns:p14="http://schemas.microsoft.com/office/powerpoint/2010/main" val="32366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planet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Planet</a:t>
            </a:r>
          </a:p>
        </p:txBody>
      </p:sp>
    </p:spTree>
    <p:extLst>
      <p:ext uri="{BB962C8B-B14F-4D97-AF65-F5344CB8AC3E}">
        <p14:creationId xmlns:p14="http://schemas.microsoft.com/office/powerpoint/2010/main" val="206058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aunt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Tante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sky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Himmel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4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Stern</a:t>
            </a:r>
          </a:p>
        </p:txBody>
      </p:sp>
    </p:spTree>
    <p:extLst>
      <p:ext uri="{BB962C8B-B14F-4D97-AF65-F5344CB8AC3E}">
        <p14:creationId xmlns:p14="http://schemas.microsoft.com/office/powerpoint/2010/main" val="267141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tree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Baum</a:t>
            </a:r>
          </a:p>
        </p:txBody>
      </p:sp>
    </p:spTree>
    <p:extLst>
      <p:ext uri="{BB962C8B-B14F-4D97-AF65-F5344CB8AC3E}">
        <p14:creationId xmlns:p14="http://schemas.microsoft.com/office/powerpoint/2010/main" val="5169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volcano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Vulkan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79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throw away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wegwerfen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dirty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schmutzig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stormy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stürmisch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5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uncle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Onkel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7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female cousin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Kusine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</TotalTime>
  <Words>201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264</cp:revision>
  <dcterms:created xsi:type="dcterms:W3CDTF">2010-08-31T10:04:20Z</dcterms:created>
  <dcterms:modified xsi:type="dcterms:W3CDTF">2018-09-10T15:25:57Z</dcterms:modified>
</cp:coreProperties>
</file>