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8"/>
  </p:notesMasterIdLst>
  <p:sldIdLst>
    <p:sldId id="529" r:id="rId2"/>
    <p:sldId id="532" r:id="rId3"/>
    <p:sldId id="533" r:id="rId4"/>
    <p:sldId id="534" r:id="rId5"/>
    <p:sldId id="535" r:id="rId6"/>
    <p:sldId id="536" r:id="rId7"/>
    <p:sldId id="537" r:id="rId8"/>
    <p:sldId id="538" r:id="rId9"/>
    <p:sldId id="539" r:id="rId10"/>
    <p:sldId id="540" r:id="rId11"/>
    <p:sldId id="541" r:id="rId12"/>
    <p:sldId id="542" r:id="rId13"/>
    <p:sldId id="543" r:id="rId14"/>
    <p:sldId id="544" r:id="rId15"/>
    <p:sldId id="545" r:id="rId16"/>
    <p:sldId id="546" r:id="rId17"/>
    <p:sldId id="547" r:id="rId18"/>
    <p:sldId id="548" r:id="rId19"/>
    <p:sldId id="607" r:id="rId20"/>
    <p:sldId id="550" r:id="rId21"/>
    <p:sldId id="551" r:id="rId22"/>
    <p:sldId id="552" r:id="rId23"/>
    <p:sldId id="553" r:id="rId24"/>
    <p:sldId id="554" r:id="rId25"/>
    <p:sldId id="555" r:id="rId26"/>
    <p:sldId id="556" r:id="rId27"/>
    <p:sldId id="557" r:id="rId28"/>
    <p:sldId id="558" r:id="rId29"/>
    <p:sldId id="559" r:id="rId30"/>
    <p:sldId id="560" r:id="rId31"/>
    <p:sldId id="561" r:id="rId32"/>
    <p:sldId id="562" r:id="rId33"/>
    <p:sldId id="563" r:id="rId34"/>
    <p:sldId id="564" r:id="rId35"/>
    <p:sldId id="565" r:id="rId36"/>
    <p:sldId id="566" r:id="rId37"/>
    <p:sldId id="568" r:id="rId38"/>
    <p:sldId id="569" r:id="rId39"/>
    <p:sldId id="570" r:id="rId40"/>
    <p:sldId id="571" r:id="rId41"/>
    <p:sldId id="572" r:id="rId42"/>
    <p:sldId id="573" r:id="rId43"/>
    <p:sldId id="574" r:id="rId44"/>
    <p:sldId id="575" r:id="rId45"/>
    <p:sldId id="576" r:id="rId46"/>
    <p:sldId id="577" r:id="rId47"/>
    <p:sldId id="578" r:id="rId48"/>
    <p:sldId id="579" r:id="rId49"/>
    <p:sldId id="580" r:id="rId50"/>
    <p:sldId id="581" r:id="rId51"/>
    <p:sldId id="582" r:id="rId52"/>
    <p:sldId id="583" r:id="rId53"/>
    <p:sldId id="608" r:id="rId54"/>
    <p:sldId id="609" r:id="rId55"/>
    <p:sldId id="584" r:id="rId56"/>
    <p:sldId id="586" r:id="rId57"/>
    <p:sldId id="587" r:id="rId58"/>
    <p:sldId id="610" r:id="rId59"/>
    <p:sldId id="589" r:id="rId60"/>
    <p:sldId id="590" r:id="rId61"/>
    <p:sldId id="592" r:id="rId62"/>
    <p:sldId id="593" r:id="rId63"/>
    <p:sldId id="594" r:id="rId64"/>
    <p:sldId id="595" r:id="rId65"/>
    <p:sldId id="596" r:id="rId66"/>
    <p:sldId id="597" r:id="rId67"/>
    <p:sldId id="611" r:id="rId68"/>
    <p:sldId id="598" r:id="rId69"/>
    <p:sldId id="599" r:id="rId70"/>
    <p:sldId id="600" r:id="rId71"/>
    <p:sldId id="601" r:id="rId72"/>
    <p:sldId id="602" r:id="rId73"/>
    <p:sldId id="603" r:id="rId74"/>
    <p:sldId id="604" r:id="rId75"/>
    <p:sldId id="605" r:id="rId76"/>
    <p:sldId id="606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2" autoAdjust="0"/>
    <p:restoredTop sz="85325" autoAdjust="0"/>
  </p:normalViewPr>
  <p:slideViewPr>
    <p:cSldViewPr>
      <p:cViewPr varScale="1">
        <p:scale>
          <a:sx n="107" d="100"/>
          <a:sy n="107" d="100"/>
        </p:scale>
        <p:origin x="3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8FC8-4DD4-431A-854B-29253671AFBC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A967-F545-42EC-9B92-11984BD81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77" indent="-2857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88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43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99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5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FA7919E-B23E-469C-A916-483F97196E57}" type="slidenum">
              <a:rPr lang="en-GB" smtClean="0"/>
              <a:pPr eaLnBrk="1" hangingPunct="1">
                <a:defRPr/>
              </a:pPr>
              <a:t>1</a:t>
            </a:fld>
            <a:endParaRPr lang="en-GB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Welcome; talk will include input from 2 speakers, information from university language careers adviser and viewpoint plus information from current employers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Brief biog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66B54C-81D2-4D55-99A9-6C8FF05FE38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1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4AD1-041A-43D9-B9B0-623B0599353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D3E54-130A-48C7-8B77-5D75904BCE5D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3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127875" cy="1209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371600" y="1600200"/>
            <a:ext cx="3487738" cy="446405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1738" y="1600200"/>
            <a:ext cx="3487737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67200" y="6400800"/>
            <a:ext cx="4191000" cy="414338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Learning and Teaching Scotland</a:t>
            </a:r>
            <a:endParaRPr lang="en-US">
              <a:solidFill>
                <a:srgbClr val="C9C2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4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466086-E2AD-415D-93DA-1A2557DD9C5A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8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ADF3C8-0F07-4D82-9546-C935CB52306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53B744-A36F-4B1A-A67F-AB114B1C5D8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7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FF7AE-2214-403A-BDDE-BDC2E4B5F7B0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7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4091B-4FF5-42E6-84E2-D06BCABEC204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A2B44-0124-4980-A431-8D7A43E5C288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D5F5E2-EF1A-45CF-A9A2-3CEDA5295F7B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4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F1719-C409-4F3A-BE7C-C2DA3BC9C89C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9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90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0200"/>
            <a:ext cx="8229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5" name="Rectangle 5"/>
          <p:cNvSpPr>
            <a:spLocks noChangeArrowheads="1"/>
          </p:cNvSpPr>
          <p:nvPr userDrawn="1"/>
        </p:nvSpPr>
        <p:spPr bwMode="auto">
          <a:xfrm>
            <a:off x="0" y="6669360"/>
            <a:ext cx="9144000" cy="18864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 userDrawn="1"/>
        </p:nvSpPr>
        <p:spPr bwMode="auto">
          <a:xfrm>
            <a:off x="0" y="6525344"/>
            <a:ext cx="9144000" cy="171872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13" name="Picture 12" descr="Sciltlogo2010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52" y="187699"/>
            <a:ext cx="4059834" cy="87425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585" y="187699"/>
            <a:ext cx="950423" cy="96877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07" y="187699"/>
            <a:ext cx="1161629" cy="874256"/>
          </a:xfrm>
          <a:prstGeom prst="rect">
            <a:avLst/>
          </a:prstGeom>
          <a:noFill/>
          <a:ln>
            <a:noFill/>
          </a:ln>
          <a:extLst/>
        </p:spPr>
      </p:pic>
      <p:cxnSp>
        <p:nvCxnSpPr>
          <p:cNvPr id="18" name="Straight Connector 17"/>
          <p:cNvCxnSpPr/>
          <p:nvPr userDrawn="1"/>
        </p:nvCxnSpPr>
        <p:spPr>
          <a:xfrm>
            <a:off x="-112078" y="1156469"/>
            <a:ext cx="9368155" cy="0"/>
          </a:xfrm>
          <a:prstGeom prst="line">
            <a:avLst/>
          </a:prstGeom>
          <a:noFill/>
          <a:ln w="25400" cap="flat" cmpd="sng" algn="ctr">
            <a:solidFill>
              <a:srgbClr val="8064A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591" y="323711"/>
            <a:ext cx="1368152" cy="69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rgbClr val="000099"/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Candara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0099"/>
          </a:solidFill>
          <a:latin typeface="Candara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1412776"/>
            <a:ext cx="5997575" cy="24214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Word Wizard 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Competition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endParaRPr lang="en-GB" sz="4400" dirty="0">
              <a:solidFill>
                <a:srgbClr val="000099"/>
              </a:solidFill>
              <a:latin typeface="Matura MT Script Capitals" panose="03020802060602070202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7544" y="3717032"/>
            <a:ext cx="8229600" cy="14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rgbClr val="000099"/>
                </a:solidFill>
                <a:latin typeface="Candara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Candara" pitchFamily="34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000099"/>
                </a:solidFill>
                <a:latin typeface="Candara" pitchFamily="34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9pPr>
          </a:lstStyle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 Beginner</a:t>
            </a:r>
          </a:p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2</a:t>
            </a:r>
            <a:endParaRPr lang="en-GB" sz="7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867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head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Kopf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79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knee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Knie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99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leg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Bein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30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mouth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Mund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02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neck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Hals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11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nose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Nase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90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stomach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Magen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tongue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Zunge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47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tooth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Zahn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64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curly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lockig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80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arm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Arm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93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ill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krank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18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healthy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gesund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80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colour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Farbe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11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black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schwarz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39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blue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blau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68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brown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braun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5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green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grün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49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grey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grau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46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orange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orange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02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pink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rosa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79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back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Rücken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44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purple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lila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12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red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rot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36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violet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violett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91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white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weiß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87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yellow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gelb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19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light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hell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77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dark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dunkel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92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boring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langweilig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76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crazy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verrückt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18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fantastic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fantastisch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04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ear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Ohr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50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friendly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freundlich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52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funny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lustig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17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happy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glücklich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30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incredible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unglaublich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94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intelligent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intelligent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6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kind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nett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1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lazy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faul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05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naughty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frech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29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old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alt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28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practical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praktisch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05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eyes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Augen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94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pretty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hübsch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8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quiet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ruhig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48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short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kurz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46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stupid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dumm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31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super</a:t>
            </a:r>
            <a:r>
              <a:rPr lang="en-GB" sz="880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smtClean="0">
                <a:solidFill>
                  <a:schemeClr val="accent3">
                    <a:lumMod val="75000"/>
                  </a:schemeClr>
                </a:solidFill>
              </a:rPr>
              <a:t>super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86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tired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müde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86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young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jung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97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anorak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der Anorak</a:t>
            </a:r>
          </a:p>
        </p:txBody>
      </p:sp>
    </p:spTree>
    <p:extLst>
      <p:ext uri="{BB962C8B-B14F-4D97-AF65-F5344CB8AC3E}">
        <p14:creationId xmlns:p14="http://schemas.microsoft.com/office/powerpoint/2010/main" val="184547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blouse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Bluse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13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756084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clothes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Kleider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66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face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Gesicht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04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coat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Mantel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47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dress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Kleid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90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hat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Hut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05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jacket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Jacke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91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jumper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Pullover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136904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pyjamas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Schlafanzug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99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sandals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Sandalen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51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scarf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Schal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85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shirt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Hemd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95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71600" y="2348880"/>
            <a:ext cx="7272808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shoes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Schuhe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13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foot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Fuß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46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71600" y="2348880"/>
            <a:ext cx="7272808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skirt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Rock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96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756084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socks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Socken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96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tie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Krawatte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01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trainers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Turnschuhe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70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trousers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Hose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80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wool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Wolle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3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wear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tragen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20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hair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Haare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15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hand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Hand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96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1_Default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2530</TotalTime>
  <Words>183</Words>
  <Application>Microsoft Office PowerPoint</Application>
  <PresentationFormat>On-screen Show (4:3)</PresentationFormat>
  <Paragraphs>156</Paragraphs>
  <Slides>76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3" baseType="lpstr">
      <vt:lpstr>ＭＳ Ｐゴシック</vt:lpstr>
      <vt:lpstr>Arial</vt:lpstr>
      <vt:lpstr>Calibri</vt:lpstr>
      <vt:lpstr>Candara</vt:lpstr>
      <vt:lpstr>Century Gothic</vt:lpstr>
      <vt:lpstr>Matura MT Script Capitals</vt:lpstr>
      <vt:lpstr>2_Default Design</vt:lpstr>
      <vt:lpstr>Word Wizard  Competition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Alice Lister</cp:lastModifiedBy>
  <cp:revision>260</cp:revision>
  <dcterms:created xsi:type="dcterms:W3CDTF">2010-08-31T10:04:20Z</dcterms:created>
  <dcterms:modified xsi:type="dcterms:W3CDTF">2018-09-10T15:21:31Z</dcterms:modified>
</cp:coreProperties>
</file>