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4" r:id="rId3"/>
    <p:sldId id="531" r:id="rId4"/>
    <p:sldId id="547" r:id="rId5"/>
    <p:sldId id="540" r:id="rId6"/>
    <p:sldId id="545" r:id="rId7"/>
    <p:sldId id="544" r:id="rId8"/>
    <p:sldId id="546" r:id="rId9"/>
    <p:sldId id="543" r:id="rId10"/>
    <p:sldId id="541" r:id="rId11"/>
    <p:sldId id="533" r:id="rId12"/>
    <p:sldId id="532" r:id="rId13"/>
    <p:sldId id="542" r:id="rId14"/>
    <p:sldId id="539" r:id="rId15"/>
    <p:sldId id="537" r:id="rId16"/>
    <p:sldId id="536" r:id="rId17"/>
    <p:sldId id="535" r:id="rId18"/>
    <p:sldId id="538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604" r:id="rId27"/>
    <p:sldId id="555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605" r:id="rId41"/>
    <p:sldId id="569" r:id="rId42"/>
    <p:sldId id="570" r:id="rId43"/>
    <p:sldId id="571" r:id="rId44"/>
    <p:sldId id="572" r:id="rId45"/>
    <p:sldId id="573" r:id="rId46"/>
    <p:sldId id="574" r:id="rId47"/>
    <p:sldId id="575" r:id="rId48"/>
    <p:sldId id="576" r:id="rId49"/>
    <p:sldId id="577" r:id="rId50"/>
    <p:sldId id="578" r:id="rId51"/>
    <p:sldId id="579" r:id="rId52"/>
    <p:sldId id="580" r:id="rId53"/>
    <p:sldId id="581" r:id="rId54"/>
    <p:sldId id="582" r:id="rId55"/>
    <p:sldId id="606" r:id="rId56"/>
    <p:sldId id="583" r:id="rId57"/>
    <p:sldId id="584" r:id="rId58"/>
    <p:sldId id="585" r:id="rId59"/>
    <p:sldId id="586" r:id="rId60"/>
    <p:sldId id="587" r:id="rId61"/>
    <p:sldId id="588" r:id="rId62"/>
    <p:sldId id="589" r:id="rId63"/>
    <p:sldId id="590" r:id="rId64"/>
    <p:sldId id="591" r:id="rId65"/>
    <p:sldId id="592" r:id="rId66"/>
    <p:sldId id="593" r:id="rId67"/>
    <p:sldId id="594" r:id="rId68"/>
    <p:sldId id="595" r:id="rId69"/>
    <p:sldId id="596" r:id="rId70"/>
    <p:sldId id="597" r:id="rId71"/>
    <p:sldId id="598" r:id="rId72"/>
    <p:sldId id="599" r:id="rId73"/>
    <p:sldId id="600" r:id="rId74"/>
    <p:sldId id="601" r:id="rId75"/>
    <p:sldId id="602" r:id="rId76"/>
    <p:sldId id="603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màthair-chèile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athair-cèile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nighean-chèile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son-in-law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mac-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cèile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ogha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bana-ghoistidh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goistidh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dalta-baistidh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godson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dalta-baistidh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get on with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faighinn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air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adhart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le</a:t>
            </a:r>
          </a:p>
        </p:txBody>
      </p:sp>
    </p:spTree>
    <p:extLst>
      <p:ext uri="{BB962C8B-B14F-4D97-AF65-F5344CB8AC3E}">
        <p14:creationId xmlns:p14="http://schemas.microsoft.com/office/powerpoint/2010/main" val="12799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girlfriend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bràmair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archery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boghadaireachd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athletics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lùth-chleasachd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climbing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sreap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daibheadh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fencing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feannsaireachd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fishing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iasgach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gardening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gàrradaireachd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 hockey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hocaidh-deighe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martial arts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ealain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mhàirsealach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photography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togail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dealbhan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boyfriend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bràmair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running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ruith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shooting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losgadh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gunna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water 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sgìtheadh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uisge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weightlifting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togail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chuideaman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collect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cruinnich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cook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bruich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knit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figh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coisich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write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sgrìobh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wife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bean</a:t>
            </a:r>
          </a:p>
        </p:txBody>
      </p:sp>
    </p:spTree>
    <p:extLst>
      <p:ext uri="{BB962C8B-B14F-4D97-AF65-F5344CB8AC3E}">
        <p14:creationId xmlns:p14="http://schemas.microsoft.com/office/powerpoint/2010/main" val="31369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airport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port-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ambulance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ambaileans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bridge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drochaid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3289920"/>
          </a:xfrm>
        </p:spPr>
        <p:txBody>
          <a:bodyPr/>
          <a:lstStyle/>
          <a:p>
            <a:r>
              <a:rPr lang="en-GB" sz="8600" dirty="0">
                <a:solidFill>
                  <a:schemeClr val="accent4">
                    <a:lumMod val="75000"/>
                  </a:schemeClr>
                </a:solidFill>
              </a:rPr>
              <a:t>underground train</a:t>
            </a:r>
            <a:r>
              <a:rPr lang="en-GB" sz="8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600" dirty="0" err="1">
                <a:solidFill>
                  <a:schemeClr val="accent3">
                    <a:lumMod val="75000"/>
                  </a:schemeClr>
                </a:solidFill>
              </a:rPr>
              <a:t>trèana</a:t>
            </a:r>
            <a:r>
              <a:rPr lang="en-GB" sz="8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600" dirty="0" err="1">
                <a:solidFill>
                  <a:schemeClr val="accent3">
                    <a:lumMod val="75000"/>
                  </a:schemeClr>
                </a:solidFill>
              </a:rPr>
              <a:t>fon</a:t>
            </a:r>
            <a:r>
              <a:rPr lang="en-GB" sz="8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600" dirty="0" err="1">
                <a:solidFill>
                  <a:schemeClr val="accent3">
                    <a:lumMod val="75000"/>
                  </a:schemeClr>
                </a:solidFill>
              </a:rPr>
              <a:t>talamh</a:t>
            </a:r>
            <a:endParaRPr lang="en-GB" sz="8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cable car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carbad-càbaill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canoe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curach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curachan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4400" dirty="0">
                <a:solidFill>
                  <a:schemeClr val="accent3">
                    <a:lumMod val="75000"/>
                  </a:schemeClr>
                </a:solidFill>
              </a:rPr>
              <a:t>both accepted)</a:t>
            </a:r>
          </a:p>
        </p:txBody>
      </p:sp>
    </p:spTree>
    <p:extLst>
      <p:ext uri="{BB962C8B-B14F-4D97-AF65-F5344CB8AC3E}">
        <p14:creationId xmlns:p14="http://schemas.microsoft.com/office/powerpoint/2010/main" val="12268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cruise ship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soitheach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cùrsa-mara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express 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luath-thrèana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helicopter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heileacoptair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hot-air balloon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bailiùn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adhair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theth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husband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fear-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pòsta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hovercraft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bàta-falbhain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mòr-rathad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on 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air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chois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pavement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cabhsair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pedestrian crossing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àite-coise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plane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plèana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roundabout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cearcall-rathaid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traffic lights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solais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trafaig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vehicle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carbad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destruction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sgrios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leas-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mhàthair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development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leasachadh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8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drought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tart</a:t>
            </a:r>
          </a:p>
        </p:txBody>
      </p:sp>
    </p:spTree>
    <p:extLst>
      <p:ext uri="{BB962C8B-B14F-4D97-AF65-F5344CB8AC3E}">
        <p14:creationId xmlns:p14="http://schemas.microsoft.com/office/powerpoint/2010/main" val="5531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dust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stùr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earthquake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crith-thalmhainn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hurricane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doineann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resources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goireasan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smoke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ceò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leas-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solar 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cumhachd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sòlar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tidal wave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tonn-taomaidh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sgudal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cut down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geàrr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sìos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destroy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mill</a:t>
            </a:r>
          </a:p>
        </p:txBody>
      </p:sp>
    </p:spTree>
    <p:extLst>
      <p:ext uri="{BB962C8B-B14F-4D97-AF65-F5344CB8AC3E}">
        <p14:creationId xmlns:p14="http://schemas.microsoft.com/office/powerpoint/2010/main" val="19297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recycle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ath-chuairtich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picturesque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àillidh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stepsister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leas-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phiuthar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stepbrother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leas-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bhràthair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208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264</cp:revision>
  <dcterms:created xsi:type="dcterms:W3CDTF">2010-08-31T10:04:20Z</dcterms:created>
  <dcterms:modified xsi:type="dcterms:W3CDTF">2018-09-10T15:25:32Z</dcterms:modified>
</cp:coreProperties>
</file>