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531" r:id="rId3"/>
    <p:sldId id="532" r:id="rId4"/>
    <p:sldId id="533" r:id="rId5"/>
    <p:sldId id="534" r:id="rId6"/>
    <p:sldId id="535" r:id="rId7"/>
    <p:sldId id="606" r:id="rId8"/>
    <p:sldId id="536" r:id="rId9"/>
    <p:sldId id="537" r:id="rId10"/>
    <p:sldId id="538" r:id="rId11"/>
    <p:sldId id="539" r:id="rId12"/>
    <p:sldId id="540" r:id="rId13"/>
    <p:sldId id="541" r:id="rId14"/>
    <p:sldId id="542" r:id="rId15"/>
    <p:sldId id="543" r:id="rId16"/>
    <p:sldId id="544" r:id="rId17"/>
    <p:sldId id="545" r:id="rId18"/>
    <p:sldId id="546" r:id="rId19"/>
    <p:sldId id="547" r:id="rId20"/>
    <p:sldId id="548" r:id="rId21"/>
    <p:sldId id="549" r:id="rId22"/>
    <p:sldId id="551" r:id="rId23"/>
    <p:sldId id="552" r:id="rId24"/>
    <p:sldId id="553" r:id="rId25"/>
    <p:sldId id="554" r:id="rId26"/>
    <p:sldId id="555" r:id="rId27"/>
    <p:sldId id="556" r:id="rId28"/>
    <p:sldId id="557" r:id="rId29"/>
    <p:sldId id="558" r:id="rId30"/>
    <p:sldId id="559" r:id="rId31"/>
    <p:sldId id="560" r:id="rId32"/>
    <p:sldId id="561" r:id="rId33"/>
    <p:sldId id="562" r:id="rId34"/>
    <p:sldId id="563" r:id="rId35"/>
    <p:sldId id="564" r:id="rId36"/>
    <p:sldId id="565" r:id="rId37"/>
    <p:sldId id="566" r:id="rId38"/>
    <p:sldId id="567" r:id="rId39"/>
    <p:sldId id="568" r:id="rId40"/>
    <p:sldId id="569" r:id="rId41"/>
    <p:sldId id="570" r:id="rId42"/>
    <p:sldId id="571" r:id="rId43"/>
    <p:sldId id="572" r:id="rId44"/>
    <p:sldId id="573" r:id="rId45"/>
    <p:sldId id="574" r:id="rId46"/>
    <p:sldId id="575" r:id="rId47"/>
    <p:sldId id="576" r:id="rId48"/>
    <p:sldId id="577" r:id="rId49"/>
    <p:sldId id="578" r:id="rId50"/>
    <p:sldId id="579" r:id="rId51"/>
    <p:sldId id="580" r:id="rId52"/>
    <p:sldId id="581" r:id="rId53"/>
    <p:sldId id="582" r:id="rId54"/>
    <p:sldId id="583" r:id="rId55"/>
    <p:sldId id="584" r:id="rId56"/>
    <p:sldId id="585" r:id="rId57"/>
    <p:sldId id="586" r:id="rId58"/>
    <p:sldId id="587" r:id="rId59"/>
    <p:sldId id="588" r:id="rId60"/>
    <p:sldId id="589" r:id="rId61"/>
    <p:sldId id="590" r:id="rId62"/>
    <p:sldId id="591" r:id="rId63"/>
    <p:sldId id="593" r:id="rId64"/>
    <p:sldId id="592" r:id="rId65"/>
    <p:sldId id="594" r:id="rId66"/>
    <p:sldId id="595" r:id="rId67"/>
    <p:sldId id="596" r:id="rId68"/>
    <p:sldId id="597" r:id="rId69"/>
    <p:sldId id="598" r:id="rId70"/>
    <p:sldId id="599" r:id="rId71"/>
    <p:sldId id="600" r:id="rId72"/>
    <p:sldId id="601" r:id="rId73"/>
    <p:sldId id="602" r:id="rId74"/>
    <p:sldId id="603" r:id="rId75"/>
    <p:sldId id="604" r:id="rId76"/>
    <p:sldId id="605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3" name="Picture 12" descr="Sciltlogo2010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2" y="187699"/>
            <a:ext cx="4059834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5" y="187699"/>
            <a:ext cx="950423" cy="9687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07" y="187699"/>
            <a:ext cx="1161629" cy="87425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18" name="Straight Connector 17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009" y="291869"/>
            <a:ext cx="1512168" cy="77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Competition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7544" y="3717032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Gaelic Intermediate 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1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grasshopper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leumadair-feòir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3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uinea pig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gearra-mhuc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42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hare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geàrr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4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hedgehog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gràineag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6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monkey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muncaidh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20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otter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biast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dhubh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02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peacock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peucag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19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shark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cearban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45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spider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damhan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–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allaidh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6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squirrel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feòrag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1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bat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ialtag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swan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eala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2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whale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muc-mhara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4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b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lack ice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deigh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dhubh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86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climate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gnàth-shìde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18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frost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reothadh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1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hail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clach-mheallain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9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lightning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dealanach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61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mist</a:t>
            </a:r>
            <a:r>
              <a:rPr lang="en-GB" sz="60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ceò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17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shower</a:t>
            </a:r>
            <a:r>
              <a:rPr lang="en-GB" sz="60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fras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8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storm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stoirm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52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bee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seillean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79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thunder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tàirneanach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1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shine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deàrrs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19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thaw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dèan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aiteamh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51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changeable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caochlaideach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4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cloudy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sgòthach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10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cool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fionnar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31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damp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tais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13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rainy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uisgeach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blackberry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dearc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dhubh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01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gooseberry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cràbhsag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5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deer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fiadh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9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haddock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adag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19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ce cube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cnap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deigh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8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kebab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ceabàb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53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lamb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feòil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uain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45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meat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feòil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raspberry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sùbhag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7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strawberry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subh-làir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fork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forc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28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glass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glainne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jug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siuga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17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dolphin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leumadair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mara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8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knife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sgian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47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oven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àmhainn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0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712968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napkin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7200" dirty="0" err="1" smtClean="0">
                <a:solidFill>
                  <a:schemeClr val="accent3">
                    <a:lumMod val="75000"/>
                  </a:schemeClr>
                </a:solidFill>
              </a:rPr>
              <a:t>nèapaicin</a:t>
            </a:r>
            <a:r>
              <a:rPr lang="en-GB" sz="7200" dirty="0" smtClean="0">
                <a:solidFill>
                  <a:schemeClr val="accent3">
                    <a:lumMod val="75000"/>
                  </a:schemeClr>
                </a:solidFill>
              </a:rPr>
              <a:t> / </a:t>
            </a:r>
            <a:r>
              <a:rPr lang="en-GB" sz="7200" dirty="0" err="1" smtClean="0">
                <a:solidFill>
                  <a:schemeClr val="accent3">
                    <a:lumMod val="75000"/>
                  </a:schemeClr>
                </a:solidFill>
              </a:rPr>
              <a:t>nèapaigin</a:t>
            </a:r>
            <a:r>
              <a:rPr lang="en-GB" sz="80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4400" dirty="0" smtClean="0">
                <a:solidFill>
                  <a:schemeClr val="accent3">
                    <a:lumMod val="75000"/>
                  </a:schemeClr>
                </a:solidFill>
              </a:rPr>
              <a:t>(both accepted)</a:t>
            </a:r>
            <a:endParaRPr lang="en-GB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91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spoon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spàinn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61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fetch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faigh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10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 grate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sgrìob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44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halve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dèan</a:t>
            </a: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dà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leth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1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savoury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neo-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mhilis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1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Canada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Canada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81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Denmark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An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Danmhairg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5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donkey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asal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17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Hungary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An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Ungair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9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Iceland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Innis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Tìle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34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Jamaica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Iameuga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504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Luxembourg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Lugsamburg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Mexico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Meagsago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0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Morocco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Moroco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84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Netherlands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Na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Tìrean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Ìsle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5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Norway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Nirribhidh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4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Romania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Romàinia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0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Saudi Arabia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Aràibia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nan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Sabhd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00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dormouse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dallag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-an-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fheòir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71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Singapore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Singeapòr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54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South America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Ameireaga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a Deas</a:t>
            </a:r>
          </a:p>
        </p:txBody>
      </p:sp>
    </p:spTree>
    <p:extLst>
      <p:ext uri="{BB962C8B-B14F-4D97-AF65-F5344CB8AC3E}">
        <p14:creationId xmlns:p14="http://schemas.microsoft.com/office/powerpoint/2010/main" val="165535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Sweden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An t-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Suain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90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Tunisia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Tuinisea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44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Uganda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Uganda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9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United Kingdom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An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Rìoghachd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Aonaichte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03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United States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Na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Stàitean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Aonaichte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09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eagle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iolaire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2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frog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losgann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82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2596</TotalTime>
  <Words>194</Words>
  <Application>Microsoft Office PowerPoint</Application>
  <PresentationFormat>On-screen Show (4:3)</PresentationFormat>
  <Paragraphs>156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 Competition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278</cp:revision>
  <dcterms:created xsi:type="dcterms:W3CDTF">2010-08-31T10:04:20Z</dcterms:created>
  <dcterms:modified xsi:type="dcterms:W3CDTF">2018-09-10T15:13:38Z</dcterms:modified>
</cp:coreProperties>
</file>