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7" r:id="rId3"/>
    <p:sldId id="541" r:id="rId4"/>
    <p:sldId id="538" r:id="rId5"/>
    <p:sldId id="546" r:id="rId6"/>
    <p:sldId id="533" r:id="rId7"/>
    <p:sldId id="531" r:id="rId8"/>
    <p:sldId id="548" r:id="rId9"/>
    <p:sldId id="535" r:id="rId10"/>
    <p:sldId id="543" r:id="rId11"/>
    <p:sldId id="542" r:id="rId12"/>
    <p:sldId id="540" r:id="rId13"/>
    <p:sldId id="539" r:id="rId14"/>
    <p:sldId id="536" r:id="rId15"/>
    <p:sldId id="547" r:id="rId16"/>
    <p:sldId id="544" r:id="rId17"/>
    <p:sldId id="532" r:id="rId18"/>
    <p:sldId id="534" r:id="rId19"/>
    <p:sldId id="545" r:id="rId20"/>
    <p:sldId id="549" r:id="rId21"/>
    <p:sldId id="550" r:id="rId22"/>
    <p:sldId id="552" r:id="rId23"/>
    <p:sldId id="553" r:id="rId24"/>
    <p:sldId id="554" r:id="rId25"/>
    <p:sldId id="606" r:id="rId26"/>
    <p:sldId id="555" r:id="rId27"/>
    <p:sldId id="556" r:id="rId28"/>
    <p:sldId id="558" r:id="rId29"/>
    <p:sldId id="559" r:id="rId30"/>
    <p:sldId id="607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7" name="Group 16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9" name="Picture 18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Gaelic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71296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niece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000" dirty="0" err="1" smtClean="0">
                <a:solidFill>
                  <a:schemeClr val="accent3">
                    <a:lumMod val="75000"/>
                  </a:schemeClr>
                </a:solidFill>
              </a:rPr>
              <a:t>nighean</a:t>
            </a:r>
            <a:r>
              <a:rPr lang="en-GB" sz="8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000" dirty="0" err="1" smtClean="0">
                <a:solidFill>
                  <a:schemeClr val="accent3">
                    <a:lumMod val="75000"/>
                  </a:schemeClr>
                </a:solidFill>
              </a:rPr>
              <a:t>bràthar</a:t>
            </a:r>
            <a:r>
              <a:rPr lang="en-GB" sz="8000" dirty="0" smtClean="0">
                <a:solidFill>
                  <a:schemeClr val="accent3">
                    <a:lumMod val="75000"/>
                  </a:schemeClr>
                </a:solidFill>
              </a:rPr>
              <a:t>/ </a:t>
            </a:r>
            <a:r>
              <a:rPr lang="en-GB" sz="8000" dirty="0" err="1" smtClean="0">
                <a:solidFill>
                  <a:schemeClr val="accent3">
                    <a:lumMod val="75000"/>
                  </a:schemeClr>
                </a:solidFill>
              </a:rPr>
              <a:t>peathar</a:t>
            </a:r>
            <a:r>
              <a:rPr lang="en-GB" sz="8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44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GB" sz="4400" dirty="0">
                <a:solidFill>
                  <a:schemeClr val="accent3">
                    <a:lumMod val="75000"/>
                  </a:schemeClr>
                </a:solidFill>
              </a:rPr>
              <a:t>both accepted)</a:t>
            </a:r>
            <a:endParaRPr lang="en-GB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1296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nephew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000" dirty="0">
                <a:solidFill>
                  <a:schemeClr val="accent3">
                    <a:lumMod val="75000"/>
                  </a:schemeClr>
                </a:solidFill>
              </a:rPr>
              <a:t>mac </a:t>
            </a:r>
            <a:r>
              <a:rPr lang="en-GB" sz="8000" dirty="0" err="1">
                <a:solidFill>
                  <a:schemeClr val="accent3">
                    <a:lumMod val="75000"/>
                  </a:schemeClr>
                </a:solidFill>
              </a:rPr>
              <a:t>bràthar</a:t>
            </a:r>
            <a:r>
              <a:rPr lang="en-GB" sz="8000" dirty="0">
                <a:solidFill>
                  <a:schemeClr val="accent3">
                    <a:lumMod val="75000"/>
                  </a:schemeClr>
                </a:solidFill>
              </a:rPr>
              <a:t>/ </a:t>
            </a:r>
            <a:r>
              <a:rPr lang="en-GB" sz="8000" dirty="0" err="1">
                <a:solidFill>
                  <a:schemeClr val="accent3">
                    <a:lumMod val="75000"/>
                  </a:schemeClr>
                </a:solidFill>
              </a:rPr>
              <a:t>peathar</a:t>
            </a:r>
            <a:r>
              <a:rPr lang="en-GB" sz="8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44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GB" sz="4400" dirty="0">
                <a:solidFill>
                  <a:schemeClr val="accent3">
                    <a:lumMod val="75000"/>
                  </a:schemeClr>
                </a:solidFill>
              </a:rPr>
              <a:t>both accepted)</a:t>
            </a:r>
          </a:p>
        </p:txBody>
      </p:sp>
    </p:spTree>
    <p:extLst>
      <p:ext uri="{BB962C8B-B14F-4D97-AF65-F5344CB8AC3E}">
        <p14:creationId xmlns:p14="http://schemas.microsoft.com/office/powerpoint/2010/main" val="34187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seanmhair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7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seanair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daughter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nighean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on </a:t>
            </a:r>
            <a:r>
              <a:rPr lang="en-GB" sz="5400" dirty="0" smtClean="0">
                <a:solidFill>
                  <a:schemeClr val="accent4">
                    <a:lumMod val="75000"/>
                  </a:schemeClr>
                </a:solidFill>
              </a:rPr>
              <a:t>(as in family)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mac</a:t>
            </a:r>
          </a:p>
        </p:txBody>
      </p:sp>
    </p:spTree>
    <p:extLst>
      <p:ext uri="{BB962C8B-B14F-4D97-AF65-F5344CB8AC3E}">
        <p14:creationId xmlns:p14="http://schemas.microsoft.com/office/powerpoint/2010/main" val="13724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parents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pàrantan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9694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baby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leanabh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bèibidh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4400" dirty="0">
                <a:solidFill>
                  <a:schemeClr val="accent3">
                    <a:lumMod val="75000"/>
                  </a:schemeClr>
                </a:solidFill>
              </a:rPr>
              <a:t>(both accepted)</a:t>
            </a:r>
          </a:p>
        </p:txBody>
      </p:sp>
    </p:spTree>
    <p:extLst>
      <p:ext uri="{BB962C8B-B14F-4D97-AF65-F5344CB8AC3E}">
        <p14:creationId xmlns:p14="http://schemas.microsoft.com/office/powerpoint/2010/main" val="38757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child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pàiste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people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daoine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3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family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teaghlach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divorced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dealaichte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separated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dealaichte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bowling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bobhladh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boxing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bogsadh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tàileasg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cooking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còcaireachd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cycling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rothaireachd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1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dancing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dannsadh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6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drama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dràma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drawing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tarraing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màthair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fishing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iasgadh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gymnastics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lùth-chleasachd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horse riding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marcachd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jumping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leum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reading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leughadh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running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ruith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sailing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seòladh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skating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spèileadh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skiing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sgìtheadh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swimming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snàmh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athair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walking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coiseachd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windsurfing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marcachd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thonn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bike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baidhsagal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bàta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bus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caravan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carabhan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coidse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lorry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làraidh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78497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motorbike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motar-baidhsagal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plane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plèana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itealan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4400" dirty="0">
                <a:solidFill>
                  <a:schemeClr val="accent3">
                    <a:lumMod val="75000"/>
                  </a:schemeClr>
                </a:solidFill>
              </a:rPr>
              <a:t>(both accepted)</a:t>
            </a:r>
          </a:p>
        </p:txBody>
      </p:sp>
    </p:spTree>
    <p:extLst>
      <p:ext uri="{BB962C8B-B14F-4D97-AF65-F5344CB8AC3E}">
        <p14:creationId xmlns:p14="http://schemas.microsoft.com/office/powerpoint/2010/main" val="32075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piuthar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trèana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bhan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crossing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dol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tarsainn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dol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travelling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siubhal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turning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tionndadh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left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clì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right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deas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straight 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air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adhart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conservation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glèidhteachas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bràthair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disaster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mòr-thubaist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earth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talamh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energy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cumhachd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environment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àrainneachd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extinction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à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bith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forest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coille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iceberg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beinn-deighe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gealach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mountain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planet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planaid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aunt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antaidh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pollution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truailleadh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adhar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rionnag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craobh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1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volcano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bholcàno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recycle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ath-chuairtich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throw away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tilg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>
                <a:solidFill>
                  <a:schemeClr val="accent3">
                    <a:lumMod val="75000"/>
                  </a:schemeClr>
                </a:solidFill>
              </a:rPr>
              <a:t>às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uncle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uncail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cousin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co-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ogha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</TotalTime>
  <Words>192</Words>
  <Application>Microsoft Office PowerPoint</Application>
  <PresentationFormat>On-screen Show (4:3)</PresentationFormat>
  <Paragraphs>157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266</cp:revision>
  <dcterms:created xsi:type="dcterms:W3CDTF">2010-08-31T10:04:20Z</dcterms:created>
  <dcterms:modified xsi:type="dcterms:W3CDTF">2018-09-10T15:25:07Z</dcterms:modified>
</cp:coreProperties>
</file>