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8"/>
  </p:notesMasterIdLst>
  <p:sldIdLst>
    <p:sldId id="529" r:id="rId2"/>
    <p:sldId id="531" r:id="rId3"/>
    <p:sldId id="532" r:id="rId4"/>
    <p:sldId id="533" r:id="rId5"/>
    <p:sldId id="534" r:id="rId6"/>
    <p:sldId id="535" r:id="rId7"/>
    <p:sldId id="536" r:id="rId8"/>
    <p:sldId id="537" r:id="rId9"/>
    <p:sldId id="538" r:id="rId10"/>
    <p:sldId id="539" r:id="rId11"/>
    <p:sldId id="540" r:id="rId12"/>
    <p:sldId id="541" r:id="rId13"/>
    <p:sldId id="542" r:id="rId14"/>
    <p:sldId id="543" r:id="rId15"/>
    <p:sldId id="544" r:id="rId16"/>
    <p:sldId id="545" r:id="rId17"/>
    <p:sldId id="546" r:id="rId18"/>
    <p:sldId id="547" r:id="rId19"/>
    <p:sldId id="548" r:id="rId20"/>
    <p:sldId id="549" r:id="rId21"/>
    <p:sldId id="550" r:id="rId22"/>
    <p:sldId id="551" r:id="rId23"/>
    <p:sldId id="552" r:id="rId24"/>
    <p:sldId id="553" r:id="rId25"/>
    <p:sldId id="554" r:id="rId26"/>
    <p:sldId id="555" r:id="rId27"/>
    <p:sldId id="556" r:id="rId28"/>
    <p:sldId id="557" r:id="rId29"/>
    <p:sldId id="558" r:id="rId30"/>
    <p:sldId id="559" r:id="rId31"/>
    <p:sldId id="560" r:id="rId32"/>
    <p:sldId id="561" r:id="rId33"/>
    <p:sldId id="562" r:id="rId34"/>
    <p:sldId id="563" r:id="rId35"/>
    <p:sldId id="564" r:id="rId36"/>
    <p:sldId id="565" r:id="rId37"/>
    <p:sldId id="566" r:id="rId38"/>
    <p:sldId id="567" r:id="rId39"/>
    <p:sldId id="568" r:id="rId40"/>
    <p:sldId id="569" r:id="rId41"/>
    <p:sldId id="570" r:id="rId42"/>
    <p:sldId id="571" r:id="rId43"/>
    <p:sldId id="572" r:id="rId44"/>
    <p:sldId id="573" r:id="rId45"/>
    <p:sldId id="574" r:id="rId46"/>
    <p:sldId id="575" r:id="rId47"/>
    <p:sldId id="576" r:id="rId48"/>
    <p:sldId id="577" r:id="rId49"/>
    <p:sldId id="578" r:id="rId50"/>
    <p:sldId id="579" r:id="rId51"/>
    <p:sldId id="580" r:id="rId52"/>
    <p:sldId id="581" r:id="rId53"/>
    <p:sldId id="582" r:id="rId54"/>
    <p:sldId id="583" r:id="rId55"/>
    <p:sldId id="584" r:id="rId56"/>
    <p:sldId id="585" r:id="rId57"/>
    <p:sldId id="586" r:id="rId58"/>
    <p:sldId id="587" r:id="rId59"/>
    <p:sldId id="588" r:id="rId60"/>
    <p:sldId id="589" r:id="rId61"/>
    <p:sldId id="590" r:id="rId62"/>
    <p:sldId id="591" r:id="rId63"/>
    <p:sldId id="593" r:id="rId64"/>
    <p:sldId id="592" r:id="rId65"/>
    <p:sldId id="594" r:id="rId66"/>
    <p:sldId id="595" r:id="rId67"/>
    <p:sldId id="597" r:id="rId68"/>
    <p:sldId id="598" r:id="rId69"/>
    <p:sldId id="596" r:id="rId70"/>
    <p:sldId id="599" r:id="rId71"/>
    <p:sldId id="600" r:id="rId72"/>
    <p:sldId id="601" r:id="rId73"/>
    <p:sldId id="602" r:id="rId74"/>
    <p:sldId id="603" r:id="rId75"/>
    <p:sldId id="604" r:id="rId76"/>
    <p:sldId id="605" r:id="rId7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2" autoAdjust="0"/>
    <p:restoredTop sz="85325" autoAdjust="0"/>
  </p:normalViewPr>
  <p:slideViewPr>
    <p:cSldViewPr>
      <p:cViewPr varScale="1">
        <p:scale>
          <a:sx n="107" d="100"/>
          <a:sy n="107" d="100"/>
        </p:scale>
        <p:origin x="33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E38FC8-4DD4-431A-854B-29253671AFBC}" type="datetimeFigureOut">
              <a:rPr lang="en-GB" smtClean="0"/>
              <a:t>10/09/2018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DA967-F545-42EC-9B92-11984BD81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69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877" indent="-2857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2888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043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199" indent="-2285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35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50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8664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5819" indent="-2285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4FA7919E-B23E-469C-A916-483F97196E57}" type="slidenum">
              <a:rPr lang="en-GB" smtClean="0"/>
              <a:pPr eaLnBrk="1" hangingPunct="1">
                <a:defRPr/>
              </a:pPr>
              <a:t>1</a:t>
            </a:fld>
            <a:endParaRPr lang="en-GB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/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>
                <a:cs typeface="+mn-cs"/>
              </a:rPr>
              <a:t>Welcome; talk will include input from 2 speakers, information from university language careers adviser and viewpoint plus information from current employers</a:t>
            </a:r>
          </a:p>
          <a:p>
            <a:pPr eaLnBrk="1" hangingPunct="1">
              <a:defRPr/>
            </a:pPr>
            <a:r>
              <a:rPr lang="en-GB" smtClean="0">
                <a:cs typeface="+mn-cs"/>
              </a:rPr>
              <a:t>Brief biog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66B54C-81D2-4D55-99A9-6C8FF05FE38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018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71F4AD1-041A-43D9-B9B0-623B0599353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9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71600"/>
            <a:ext cx="20574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71600"/>
            <a:ext cx="60198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AD3E54-130A-48C7-8B77-5D75904BCE5D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31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913" y="274638"/>
            <a:ext cx="7127875" cy="12096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371600" y="1600200"/>
            <a:ext cx="3487738" cy="446405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1738" y="1600200"/>
            <a:ext cx="3487737" cy="4464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67200" y="6400800"/>
            <a:ext cx="4191000" cy="414338"/>
          </a:xfrm>
          <a:prstGeom prst="rect">
            <a:avLst/>
          </a:prstGeom>
        </p:spPr>
        <p:txBody>
          <a:bodyPr/>
          <a:lstStyle>
            <a:lvl1pPr algn="r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prstClr val="black"/>
                </a:solidFill>
              </a:rPr>
              <a:t>Learning and Teaching Scotland</a:t>
            </a:r>
            <a:endParaRPr lang="en-US">
              <a:solidFill>
                <a:srgbClr val="C9C2D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4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466086-E2AD-415D-93DA-1A2557DD9C5A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885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ADF3C8-0F07-4D82-9546-C935CB523063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1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895600"/>
            <a:ext cx="4038600" cy="259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53B744-A36F-4B1A-A67F-AB114B1C5D85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3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9FF7AE-2214-403A-BDDE-BDC2E4B5F7B0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37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74091B-4FF5-42E6-84E2-D06BCABEC204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8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B5A2B44-0124-4980-A431-8D7A43E5C288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61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D5F5E2-EF1A-45CF-A9A2-3CEDA5295F7B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4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F1719-C409-4F3A-BE7C-C2DA3BC9C89C}" type="slidenum">
              <a:rPr lang="en-GB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96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1490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600200"/>
            <a:ext cx="822960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895600"/>
            <a:ext cx="82296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5845" name="Rectangle 5"/>
          <p:cNvSpPr>
            <a:spLocks noChangeArrowheads="1"/>
          </p:cNvSpPr>
          <p:nvPr userDrawn="1"/>
        </p:nvSpPr>
        <p:spPr bwMode="auto">
          <a:xfrm>
            <a:off x="0" y="6669360"/>
            <a:ext cx="9144000" cy="188640"/>
          </a:xfrm>
          <a:prstGeom prst="rect">
            <a:avLst/>
          </a:prstGeom>
          <a:solidFill>
            <a:srgbClr val="0033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35846" name="Rectangle 6"/>
          <p:cNvSpPr>
            <a:spLocks noChangeArrowheads="1"/>
          </p:cNvSpPr>
          <p:nvPr userDrawn="1"/>
        </p:nvSpPr>
        <p:spPr bwMode="auto">
          <a:xfrm>
            <a:off x="0" y="6525344"/>
            <a:ext cx="9144000" cy="171872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pic>
        <p:nvPicPr>
          <p:cNvPr id="13" name="Picture 12" descr="Sciltlogo2010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052" y="187699"/>
            <a:ext cx="4059834" cy="87425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585" y="187699"/>
            <a:ext cx="950423" cy="9687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07" y="187699"/>
            <a:ext cx="1161629" cy="874256"/>
          </a:xfrm>
          <a:prstGeom prst="rect">
            <a:avLst/>
          </a:prstGeom>
          <a:noFill/>
          <a:ln>
            <a:noFill/>
          </a:ln>
          <a:extLst/>
        </p:spPr>
      </p:pic>
      <p:cxnSp>
        <p:nvCxnSpPr>
          <p:cNvPr id="18" name="Straight Connector 17"/>
          <p:cNvCxnSpPr/>
          <p:nvPr userDrawn="1"/>
        </p:nvCxnSpPr>
        <p:spPr>
          <a:xfrm>
            <a:off x="-112078" y="1156469"/>
            <a:ext cx="9368155" cy="0"/>
          </a:xfrm>
          <a:prstGeom prst="line">
            <a:avLst/>
          </a:prstGeom>
          <a:noFill/>
          <a:ln w="25400" cap="flat" cmpd="sng" algn="ctr">
            <a:solidFill>
              <a:srgbClr val="8064A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744" y="303178"/>
            <a:ext cx="1489962" cy="7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96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ndara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660066"/>
          </a:solidFill>
          <a:latin typeface="Candar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Century Gothic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600" b="1">
          <a:solidFill>
            <a:srgbClr val="000099"/>
          </a:solidFill>
          <a:latin typeface="Candara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Candara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rgbClr val="000099"/>
          </a:solidFill>
          <a:latin typeface="Candara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0099"/>
          </a:solidFill>
          <a:latin typeface="Candara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000099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5656" y="1412776"/>
            <a:ext cx="5997575" cy="24214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Word Wizard </a:t>
            </a:r>
            <a:b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r>
              <a:rPr lang="en-GB" sz="4400" dirty="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>Competition</a:t>
            </a:r>
            <a:r>
              <a:rPr lang="en-GB" sz="440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  <a:t/>
            </a:r>
            <a:br>
              <a:rPr lang="en-GB" sz="4400" smtClean="0">
                <a:solidFill>
                  <a:srgbClr val="000099"/>
                </a:solidFill>
                <a:latin typeface="Matura MT Script Capitals" panose="03020802060602070202" pitchFamily="66" charset="0"/>
                <a:ea typeface="+mn-ea"/>
                <a:cs typeface="+mn-cs"/>
              </a:rPr>
            </a:br>
            <a:endParaRPr lang="en-GB" sz="4400" dirty="0">
              <a:solidFill>
                <a:srgbClr val="000099"/>
              </a:solidFill>
              <a:latin typeface="Matura MT Script Capitals" panose="03020802060602070202" pitchFamily="66" charset="0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67544" y="3717032"/>
            <a:ext cx="8229600" cy="14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 b="1">
                <a:solidFill>
                  <a:srgbClr val="000099"/>
                </a:solidFill>
                <a:latin typeface="Candara" pitchFamily="34" charset="0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Candara" pitchFamily="34" charset="0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rgbClr val="000099"/>
                </a:solidFill>
                <a:latin typeface="Candara" pitchFamily="34" charset="0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rgbClr val="000099"/>
                </a:solidFill>
                <a:latin typeface="Candara" pitchFamily="34" charset="0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rgbClr val="000099"/>
                </a:solidFill>
                <a:latin typeface="+mn-lt"/>
                <a:cs typeface="+mn-cs"/>
              </a:defRPr>
            </a:lvl9pPr>
          </a:lstStyle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Gaelic Beginner </a:t>
            </a:r>
          </a:p>
          <a:p>
            <a:r>
              <a:rPr lang="en-GB" sz="72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 1</a:t>
            </a:r>
            <a:endParaRPr lang="en-GB" sz="72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86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fish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iasg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42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fox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madadh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ruadh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24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goat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gobhar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06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hamster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hamstair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0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horse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each</a:t>
            </a:r>
          </a:p>
        </p:txBody>
      </p:sp>
    </p:spTree>
    <p:extLst>
      <p:ext uri="{BB962C8B-B14F-4D97-AF65-F5344CB8AC3E}">
        <p14:creationId xmlns:p14="http://schemas.microsoft.com/office/powerpoint/2010/main" val="20310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mouse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luch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penguin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ceann-fionn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45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pig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muc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26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rabbit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coineanach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1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sheep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caora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7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animals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beathaichean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6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tortoise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sligeanach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54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wolf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madadh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allaidh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degree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ìre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86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ceò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1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forecast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tuairmse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aimsir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41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rain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uisge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9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snow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sneachd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s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un </a:t>
            </a:r>
            <a:r>
              <a:rPr lang="en-GB" sz="4800" dirty="0" smtClean="0">
                <a:solidFill>
                  <a:schemeClr val="accent4">
                    <a:lumMod val="75000"/>
                  </a:schemeClr>
                </a:solidFill>
              </a:rPr>
              <a:t>(as in weather)</a:t>
            </a:r>
            <a:r>
              <a:rPr lang="en-GB" sz="6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grian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17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temperature</a:t>
            </a:r>
            <a:r>
              <a:rPr lang="en-GB" sz="6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teothachd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8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weather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sìde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52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bear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mathan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79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wind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gaoth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1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rain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snow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cuir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sneachd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51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cold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fuar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64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hot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teth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0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minus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fo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1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nice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smtClean="0">
                <a:solidFill>
                  <a:schemeClr val="accent3">
                    <a:lumMod val="75000"/>
                  </a:schemeClr>
                </a:solidFill>
              </a:rPr>
              <a:t>snog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overcast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 smtClean="0">
                <a:solidFill>
                  <a:schemeClr val="accent3">
                    <a:lumMod val="75000"/>
                  </a:schemeClr>
                </a:solidFill>
              </a:rPr>
              <a:t>culmach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70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apple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ubhal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01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cabbage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càl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25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bird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eun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4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cake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cèic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19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carrot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curran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80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coffee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cofaidh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5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egg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ugh</a:t>
            </a:r>
          </a:p>
        </p:txBody>
      </p:sp>
    </p:spTree>
    <p:extLst>
      <p:ext uri="{BB962C8B-B14F-4D97-AF65-F5344CB8AC3E}">
        <p14:creationId xmlns:p14="http://schemas.microsoft.com/office/powerpoint/2010/main" val="140345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food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biadh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3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jam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silidh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7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oil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ola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range juice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sùgh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orains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8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sausage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isbean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water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uisge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173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camel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càmhal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8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bake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fuin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4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drink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òl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eat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ith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91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take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gabh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61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o taste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blais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10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delicious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blasta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4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juicy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sùghmhor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1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salty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saillte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1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Australia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Astràilia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81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Austria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Ostair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cat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cat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Belgium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A'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Bheilg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4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China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Sìona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34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England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Sasainn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50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Finland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Fhionnlainn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4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France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Fhraing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0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Germany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A'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Ghearmailt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4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Greece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A'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Ghreug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India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Na h-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Innseachan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10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Ireland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Èireann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0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Netherlands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Na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Tìrean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Ìsle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4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cow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bò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Poland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A'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Phòlainn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5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Russia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Ruis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35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Scotland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Alba</a:t>
            </a:r>
          </a:p>
        </p:txBody>
      </p:sp>
    </p:spTree>
    <p:extLst>
      <p:ext uri="{BB962C8B-B14F-4D97-AF65-F5344CB8AC3E}">
        <p14:creationId xmlns:p14="http://schemas.microsoft.com/office/powerpoint/2010/main" val="268290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Spain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Spàinn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44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Switzerland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Eilbheis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39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Turkey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An </a:t>
            </a: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Tuirc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Wales</a:t>
            </a:r>
            <a: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6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>A' </a:t>
            </a:r>
            <a:r>
              <a:rPr lang="en-GB" sz="8800">
                <a:solidFill>
                  <a:schemeClr val="accent3">
                    <a:lumMod val="75000"/>
                  </a:schemeClr>
                </a:solidFill>
              </a:rPr>
              <a:t>Chuimrigh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0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dog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cù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82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3568" y="1340769"/>
            <a:ext cx="7772400" cy="1008112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9552" y="2348880"/>
            <a:ext cx="8064896" cy="3289920"/>
          </a:xfrm>
        </p:spPr>
        <p:txBody>
          <a:bodyPr/>
          <a:lstStyle/>
          <a:p>
            <a:r>
              <a:rPr lang="en-GB" sz="8800" dirty="0" smtClean="0">
                <a:solidFill>
                  <a:schemeClr val="accent4">
                    <a:lumMod val="75000"/>
                  </a:schemeClr>
                </a:solidFill>
              </a:rPr>
              <a:t>duck</a:t>
            </a:r>
            <a:r>
              <a:rPr lang="en-GB" sz="88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GB" sz="88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GB" sz="8800" dirty="0" err="1">
                <a:solidFill>
                  <a:schemeClr val="accent3">
                    <a:lumMod val="75000"/>
                  </a:schemeClr>
                </a:solidFill>
              </a:rPr>
              <a:t>tunnag</a:t>
            </a:r>
            <a:endParaRPr lang="en-GB" sz="8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2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1_Default Design">
      <a:majorFont>
        <a:latin typeface="Century Gothic"/>
        <a:ea typeface=""/>
        <a:cs typeface="Arial"/>
      </a:majorFont>
      <a:minorFont>
        <a:latin typeface="Century Gothic"/>
        <a:ea typeface=""/>
        <a:cs typeface="Arial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</TotalTime>
  <Words>195</Words>
  <Application>Microsoft Office PowerPoint</Application>
  <PresentationFormat>On-screen Show (4:3)</PresentationFormat>
  <Paragraphs>156</Paragraphs>
  <Slides>76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ＭＳ Ｐゴシック</vt:lpstr>
      <vt:lpstr>Arial</vt:lpstr>
      <vt:lpstr>Calibri</vt:lpstr>
      <vt:lpstr>Candara</vt:lpstr>
      <vt:lpstr>Century Gothic</vt:lpstr>
      <vt:lpstr>Matura MT Script Capitals</vt:lpstr>
      <vt:lpstr>2_Default Design</vt:lpstr>
      <vt:lpstr>Word Wizard  Competition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Alice Lister</cp:lastModifiedBy>
  <cp:revision>269</cp:revision>
  <dcterms:created xsi:type="dcterms:W3CDTF">2010-08-31T10:04:20Z</dcterms:created>
  <dcterms:modified xsi:type="dcterms:W3CDTF">2018-09-10T15:13:14Z</dcterms:modified>
</cp:coreProperties>
</file>