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304" r:id="rId3"/>
    <p:sldId id="534" r:id="rId4"/>
    <p:sldId id="305" r:id="rId5"/>
    <p:sldId id="306" r:id="rId6"/>
    <p:sldId id="307" r:id="rId7"/>
    <p:sldId id="535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530" r:id="rId31"/>
    <p:sldId id="332" r:id="rId32"/>
    <p:sldId id="334" r:id="rId33"/>
    <p:sldId id="335" r:id="rId34"/>
    <p:sldId id="336" r:id="rId35"/>
    <p:sldId id="337" r:id="rId36"/>
    <p:sldId id="338" r:id="rId37"/>
    <p:sldId id="339" r:id="rId38"/>
    <p:sldId id="536" r:id="rId39"/>
    <p:sldId id="340" r:id="rId40"/>
    <p:sldId id="343" r:id="rId41"/>
    <p:sldId id="345" r:id="rId42"/>
    <p:sldId id="346" r:id="rId43"/>
    <p:sldId id="347" r:id="rId44"/>
    <p:sldId id="531" r:id="rId45"/>
    <p:sldId id="348" r:id="rId46"/>
    <p:sldId id="537" r:id="rId47"/>
    <p:sldId id="349" r:id="rId48"/>
    <p:sldId id="350" r:id="rId49"/>
    <p:sldId id="351" r:id="rId50"/>
    <p:sldId id="352" r:id="rId51"/>
    <p:sldId id="354" r:id="rId52"/>
    <p:sldId id="532" r:id="rId53"/>
    <p:sldId id="538" r:id="rId54"/>
    <p:sldId id="355" r:id="rId55"/>
    <p:sldId id="357" r:id="rId56"/>
    <p:sldId id="539" r:id="rId57"/>
    <p:sldId id="359" r:id="rId58"/>
    <p:sldId id="511" r:id="rId59"/>
    <p:sldId id="540" r:id="rId60"/>
    <p:sldId id="541" r:id="rId61"/>
    <p:sldId id="512" r:id="rId62"/>
    <p:sldId id="533" r:id="rId63"/>
    <p:sldId id="513" r:id="rId64"/>
    <p:sldId id="514" r:id="rId65"/>
    <p:sldId id="515" r:id="rId66"/>
    <p:sldId id="516" r:id="rId67"/>
    <p:sldId id="517" r:id="rId68"/>
    <p:sldId id="519" r:id="rId69"/>
    <p:sldId id="520" r:id="rId70"/>
    <p:sldId id="522" r:id="rId71"/>
    <p:sldId id="523" r:id="rId72"/>
    <p:sldId id="524" r:id="rId73"/>
    <p:sldId id="525" r:id="rId74"/>
    <p:sldId id="526" r:id="rId75"/>
    <p:sldId id="527" r:id="rId76"/>
    <p:sldId id="5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1" name="Straight Connector 20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9359"/>
            <a:ext cx="1385246" cy="70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1560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</a:t>
            </a: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grasshopper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sauterelle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uinea 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cochon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d’Inde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lièvre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hedgehog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hérisson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singe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otter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loutre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peacock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paon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requin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spider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l’araignée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squirrel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l’écureuil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bee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l’abeille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cygne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whale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baleine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lack 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verglas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climate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climat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gel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grêle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smtClean="0">
                <a:solidFill>
                  <a:schemeClr val="accent4">
                    <a:lumMod val="75000"/>
                  </a:schemeClr>
                </a:solidFill>
              </a:rPr>
              <a:t>lightning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foudre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brume</a:t>
            </a:r>
          </a:p>
        </p:txBody>
      </p:sp>
    </p:spTree>
    <p:extLst>
      <p:ext uri="{BB962C8B-B14F-4D97-AF65-F5344CB8AC3E}">
        <p14:creationId xmlns:p14="http://schemas.microsoft.com/office/powerpoint/2010/main" val="33516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shower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l’averse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tempête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bull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taureau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melt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fondre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shine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briller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thunder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tonner</a:t>
            </a: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changeable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cloudy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nuageux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frais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humide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pluvieux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aperitif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l’apéritif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0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mûre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cerf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 cube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glaçon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lamb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l’agneau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viande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raspberry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framboise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redcurrant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groseille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strawberry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fraise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thon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fourchette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glass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verre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carafe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dolphin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dauphin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knife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couteau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napkin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serviette</a:t>
            </a: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four</a:t>
            </a:r>
          </a:p>
        </p:txBody>
      </p:sp>
    </p:spTree>
    <p:extLst>
      <p:ext uri="{BB962C8B-B14F-4D97-AF65-F5344CB8AC3E}">
        <p14:creationId xmlns:p14="http://schemas.microsoft.com/office/powerpoint/2010/main" val="9005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slice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tranche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cuillère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grate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râper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peel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éplucher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tasty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savoureux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Algeria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l’Algérie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Denmark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Danemark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1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l’âne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smtClean="0">
                <a:solidFill>
                  <a:schemeClr val="accent4">
                    <a:lumMod val="75000"/>
                  </a:schemeClr>
                </a:solidFill>
              </a:rPr>
              <a:t>French Guiana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Guyane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Hungary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Hongrie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Iceland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l’Islande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Ivory Coast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Côte d’Ivoire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Jamaica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Jamaïque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smtClean="0">
                <a:solidFill>
                  <a:schemeClr val="accent4">
                    <a:lumMod val="75000"/>
                  </a:schemeClr>
                </a:solidFill>
              </a:rPr>
              <a:t>Luxembourg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Luxembourg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Mexico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Mexique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Morocco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Maroc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Norway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Norvège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Romania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Roumanie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dove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colombe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Singapore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Singapour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South America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l’Amérique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du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Sweden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Suède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Tunisia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Tunisie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Uganda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l’Ouganda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United Kingdom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Royaume-Uni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United States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États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-Unis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eagle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l’aigle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grenouille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196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258</cp:revision>
  <dcterms:created xsi:type="dcterms:W3CDTF">2010-08-31T10:04:20Z</dcterms:created>
  <dcterms:modified xsi:type="dcterms:W3CDTF">2018-09-10T15:12:45Z</dcterms:modified>
</cp:coreProperties>
</file>