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303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530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24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1" r:id="rId39"/>
    <p:sldId id="342" r:id="rId40"/>
    <p:sldId id="343" r:id="rId41"/>
    <p:sldId id="344" r:id="rId42"/>
    <p:sldId id="345" r:id="rId43"/>
    <p:sldId id="346" r:id="rId44"/>
    <p:sldId id="340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58" r:id="rId57"/>
    <p:sldId id="359" r:id="rId58"/>
    <p:sldId id="511" r:id="rId59"/>
    <p:sldId id="512" r:id="rId60"/>
    <p:sldId id="513" r:id="rId61"/>
    <p:sldId id="514" r:id="rId62"/>
    <p:sldId id="515" r:id="rId63"/>
    <p:sldId id="517" r:id="rId64"/>
    <p:sldId id="516" r:id="rId65"/>
    <p:sldId id="518" r:id="rId66"/>
    <p:sldId id="519" r:id="rId67"/>
    <p:sldId id="531" r:id="rId68"/>
    <p:sldId id="521" r:id="rId69"/>
    <p:sldId id="522" r:id="rId70"/>
    <p:sldId id="532" r:id="rId71"/>
    <p:sldId id="523" r:id="rId72"/>
    <p:sldId id="524" r:id="rId73"/>
    <p:sldId id="525" r:id="rId74"/>
    <p:sldId id="526" r:id="rId75"/>
    <p:sldId id="527" r:id="rId76"/>
    <p:sldId id="5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700808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132" y="298908"/>
            <a:ext cx="1465562" cy="74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</a:t>
            </a: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Beginner</a:t>
            </a:r>
            <a:b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poisson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fox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renard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chèvre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hamster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hamster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horse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cheval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souris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penguin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pingouin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cochon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rabbit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lapin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sheep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mouton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nimals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animaux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tortoise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tortue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wolf</a:t>
            </a: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loup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degree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degré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brouillard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forecast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météo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pluie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neige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 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(as in weather)</a:t>
            </a:r>
            <a: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soleil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temperature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température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temps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l’ours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vent</a:t>
            </a: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pleuvoir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neiger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froid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chaud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minus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moins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beau</a:t>
            </a: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overcast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couvert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pomme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cabbage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chou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bird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l’oiseau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gâteau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carrot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carotte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coffee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café</a:t>
            </a: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egg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l’œuf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nourriture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confiture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l’huile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range juice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jus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d’orange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sausage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saucisse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l’eau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camel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chameau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bake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cuire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drink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boire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manger</a:t>
            </a: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prendre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goûter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delicious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délicieux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juicy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juteux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salty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salé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Australia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l’Australie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l’Autriche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chat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Belgium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Belgique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China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Chine</a:t>
            </a:r>
          </a:p>
        </p:txBody>
      </p:sp>
    </p:spTree>
    <p:extLst>
      <p:ext uri="{BB962C8B-B14F-4D97-AF65-F5344CB8AC3E}">
        <p14:creationId xmlns:p14="http://schemas.microsoft.com/office/powerpoint/2010/main" val="32093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England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l’Angleterre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>
                <a:solidFill>
                  <a:schemeClr val="accent3">
                    <a:lumMod val="75000"/>
                  </a:schemeClr>
                </a:solidFill>
              </a:rPr>
              <a:t>la Finlande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France</a:t>
            </a:r>
          </a:p>
        </p:txBody>
      </p:sp>
    </p:spTree>
    <p:extLst>
      <p:ext uri="{BB962C8B-B14F-4D97-AF65-F5344CB8AC3E}">
        <p14:creationId xmlns:p14="http://schemas.microsoft.com/office/powerpoint/2010/main" val="38868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Germany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>
                <a:solidFill>
                  <a:schemeClr val="accent3">
                    <a:lumMod val="75000"/>
                  </a:schemeClr>
                </a:solidFill>
              </a:rPr>
              <a:t>l’Allemagne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la Grèce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India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l’Inde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Ireland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l’Irlande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les Pays-Bas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vache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la Pologne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Russia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la Russie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Scotland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l’Écosse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l’Espagne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Switzerland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la Suisse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Turkey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la Turquie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Wales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smtClean="0">
                <a:solidFill>
                  <a:schemeClr val="accent3">
                    <a:lumMod val="75000"/>
                  </a:schemeClr>
                </a:solidFill>
              </a:rPr>
              <a:t>le Pays </a:t>
            </a: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de Galles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chien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duck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le canard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</TotalTime>
  <Words>194</Words>
  <Application>Microsoft Office PowerPoint</Application>
  <PresentationFormat>On-screen Show (4:3)</PresentationFormat>
  <Paragraphs>155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257</cp:revision>
  <dcterms:created xsi:type="dcterms:W3CDTF">2010-08-31T10:04:20Z</dcterms:created>
  <dcterms:modified xsi:type="dcterms:W3CDTF">2018-09-10T15:11:57Z</dcterms:modified>
</cp:coreProperties>
</file>